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9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98.xml"/>
  <Override ContentType="application/vnd.openxmlformats-officedocument.presentationml.slideLayout+xml" PartName="/ppt/slideLayouts/slideLayout110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2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04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117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92.xml"/>
  <Override ContentType="application/vnd.openxmlformats-officedocument.presentationml.slideLayout+xml" PartName="/ppt/slideLayouts/slideLayout116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9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10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94.xml"/>
  <Override ContentType="application/vnd.openxmlformats-officedocument.presentationml.slideLayout+xml" PartName="/ppt/slideLayouts/slideLayout114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112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10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Layout+xml" PartName="/ppt/slideLayouts/slideLayout97.xml"/>
  <Override ContentType="application/vnd.openxmlformats-officedocument.presentationml.slideLayout+xml" PartName="/ppt/slideLayouts/slideLayout111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03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95.xml"/>
  <Override ContentType="application/vnd.openxmlformats-officedocument.presentationml.slideLayout+xml" PartName="/ppt/slideLayouts/slideLayout101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99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0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107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09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91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115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100.xml"/>
  <Override ContentType="application/vnd.openxmlformats-officedocument.presentationml.slideLayout+xml" PartName="/ppt/slideLayouts/slideLayout113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93.xml"/>
  <Override ContentType="application/vnd.openxmlformats-officedocument.presentationml.slideLayout+xml" PartName="/ppt/slideLayouts/slideLayout27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65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</p:sldIdLst>
  <p:sldSz cy="5143500" cx="9144000"/>
  <p:notesSz cx="6858000" cy="9144000"/>
  <p:embeddedFontLst>
    <p:embeddedFont>
      <p:font typeface="EB Garamond Medium"/>
      <p:regular r:id="rId15"/>
      <p:bold r:id="rId16"/>
      <p:italic r:id="rId17"/>
      <p:boldItalic r:id="rId18"/>
    </p:embeddedFont>
    <p:embeddedFont>
      <p:font typeface="EB Garamond"/>
      <p:regular r:id="rId19"/>
      <p:bold r:id="rId20"/>
      <p:italic r:id="rId21"/>
      <p:boldItalic r:id="rId22"/>
    </p:embeddedFont>
    <p:embeddedFont>
      <p:font typeface="Public Sans"/>
      <p:regular r:id="rId23"/>
      <p:bold r:id="rId24"/>
      <p:italic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395">
          <p15:clr>
            <a:srgbClr val="000000"/>
          </p15:clr>
        </p15:guide>
        <p15:guide id="2" pos="2880">
          <p15:clr>
            <a:srgbClr val="000000"/>
          </p15:clr>
        </p15:guide>
        <p15:guide id="3" orient="horz" pos="1429">
          <p15:clr>
            <a:srgbClr val="000000"/>
          </p15:clr>
        </p15:guide>
        <p15:guide id="4" pos="423">
          <p15:clr>
            <a:srgbClr val="000000"/>
          </p15:clr>
        </p15:guide>
        <p15:guide id="5" orient="horz" pos="158">
          <p15:clr>
            <a:srgbClr val="000000"/>
          </p15:clr>
        </p15:guide>
        <p15:guide id="6" orient="horz" pos="2787">
          <p15:clr>
            <a:srgbClr val="000000"/>
          </p15:clr>
        </p15:guide>
        <p15:guide id="7" pos="2001">
          <p15:clr>
            <a:srgbClr val="000000"/>
          </p15:clr>
        </p15:guide>
        <p15:guide id="8" pos="3388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0A95474D-C067-487C-9CDF-524754EA01D2}">
  <a:tblStyle styleId="{0A95474D-C067-487C-9CDF-524754EA01D2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band1H>
    <a:band2H>
      <a:tcTxStyle b="off" i="off"/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band2H>
    <a:band1V>
      <a:tcTxStyle b="off" i="off"/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band1V>
    <a:band2V>
      <a:tcTxStyle b="off" i="off"/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band2V>
    <a:lastCol>
      <a:tcTxStyle b="off" i="off"/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lastCol>
    <a:firstCol>
      <a:tcTxStyle b="off" i="off"/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firstCol>
    <a:lastRow>
      <a:tcTxStyle b="off" i="off"/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lastRow>
    <a:seCell>
      <a:tcTxStyle b="off" i="off"/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seCell>
    <a:swCell>
      <a:tcTxStyle b="off" i="off"/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swCell>
    <a:firstRow>
      <a:tcTxStyle b="off" i="off"/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firstRow>
    <a:neCell>
      <a:tcTxStyle b="off" i="off"/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neCell>
    <a:nwCell>
      <a:tcTxStyle b="off" i="off"/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395" orient="horz"/>
        <p:guide pos="2880"/>
        <p:guide pos="1429" orient="horz"/>
        <p:guide pos="423"/>
        <p:guide pos="158" orient="horz"/>
        <p:guide pos="2787" orient="horz"/>
        <p:guide pos="2001"/>
        <p:guide pos="3388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EBGaramond-bold.fntdata"/><Relationship Id="rId22" Type="http://schemas.openxmlformats.org/officeDocument/2006/relationships/font" Target="fonts/EBGaramond-boldItalic.fntdata"/><Relationship Id="rId21" Type="http://schemas.openxmlformats.org/officeDocument/2006/relationships/font" Target="fonts/EBGaramond-italic.fntdata"/><Relationship Id="rId24" Type="http://schemas.openxmlformats.org/officeDocument/2006/relationships/font" Target="fonts/PublicSans-bold.fntdata"/><Relationship Id="rId23" Type="http://schemas.openxmlformats.org/officeDocument/2006/relationships/font" Target="fonts/PublicSans-regular.fntdata"/><Relationship Id="rId26" Type="http://schemas.openxmlformats.org/officeDocument/2006/relationships/font" Target="fonts/PublicSans-boldItalic.fntdata"/><Relationship Id="rId25" Type="http://schemas.openxmlformats.org/officeDocument/2006/relationships/font" Target="fonts/PublicSans-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font" Target="fonts/EBGaramondMedium-regular.fntdata"/><Relationship Id="rId14" Type="http://schemas.openxmlformats.org/officeDocument/2006/relationships/slide" Target="slides/slide8.xml"/><Relationship Id="rId17" Type="http://schemas.openxmlformats.org/officeDocument/2006/relationships/font" Target="fonts/EBGaramondMedium-italic.fntdata"/><Relationship Id="rId16" Type="http://schemas.openxmlformats.org/officeDocument/2006/relationships/font" Target="fonts/EBGaramondMedium-bold.fntdata"/><Relationship Id="rId19" Type="http://schemas.openxmlformats.org/officeDocument/2006/relationships/font" Target="fonts/EBGaramond-regular.fntdata"/><Relationship Id="rId18" Type="http://schemas.openxmlformats.org/officeDocument/2006/relationships/font" Target="fonts/EBGaramondMedium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8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0" name="Google Shape;1830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5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7" name="Google Shape;1837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3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Google Shape;1844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5" name="Google Shape;1845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2" name="Shape 1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" name="Google Shape;1853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4" name="Google Shape;1854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2" name="Shape 1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" name="Google Shape;1863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64" name="Google Shape;1864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6" name="Shape 1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7" name="Google Shape;1877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78" name="Google Shape;1878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5" name="Shape 1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6" name="Google Shape;1886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7" name="Google Shape;1887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4" name="Shape 1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5" name="Google Shape;1895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6" name="Google Shape;1896;p8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0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0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0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Relationship Id="rId3" Type="http://schemas.openxmlformats.org/officeDocument/2006/relationships/image" Target="../media/image43.png"/><Relationship Id="rId4" Type="http://schemas.openxmlformats.org/officeDocument/2006/relationships/image" Target="../media/image3.png"/></Relationships>
</file>

<file path=ppt/slideLayouts/_rels/slideLayout10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png"/><Relationship Id="rId3" Type="http://schemas.openxmlformats.org/officeDocument/2006/relationships/image" Target="../media/image3.png"/><Relationship Id="rId4" Type="http://schemas.openxmlformats.org/officeDocument/2006/relationships/image" Target="../media/image37.png"/></Relationships>
</file>

<file path=ppt/slideLayouts/_rels/slideLayout10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png"/><Relationship Id="rId3" Type="http://schemas.openxmlformats.org/officeDocument/2006/relationships/image" Target="../media/image3.png"/><Relationship Id="rId4" Type="http://schemas.openxmlformats.org/officeDocument/2006/relationships/image" Target="../media/image29.png"/></Relationships>
</file>

<file path=ppt/slideLayouts/_rels/slideLayout10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png"/><Relationship Id="rId3" Type="http://schemas.openxmlformats.org/officeDocument/2006/relationships/image" Target="../media/image3.png"/><Relationship Id="rId4" Type="http://schemas.openxmlformats.org/officeDocument/2006/relationships/image" Target="../media/image37.png"/></Relationships>
</file>

<file path=ppt/slideLayouts/_rels/slideLayout10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png"/><Relationship Id="rId3" Type="http://schemas.openxmlformats.org/officeDocument/2006/relationships/image" Target="../media/image3.png"/><Relationship Id="rId4" Type="http://schemas.openxmlformats.org/officeDocument/2006/relationships/image" Target="../media/image29.png"/></Relationships>
</file>

<file path=ppt/slideLayouts/_rels/slideLayout10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0.png"/><Relationship Id="rId3" Type="http://schemas.openxmlformats.org/officeDocument/2006/relationships/image" Target="../media/image3.png"/><Relationship Id="rId4" Type="http://schemas.openxmlformats.org/officeDocument/2006/relationships/image" Target="../media/image34.png"/><Relationship Id="rId5" Type="http://schemas.openxmlformats.org/officeDocument/2006/relationships/image" Target="../media/image39.png"/></Relationships>
</file>

<file path=ppt/slideLayouts/_rels/slideLayout10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Relationship Id="rId3" Type="http://schemas.openxmlformats.org/officeDocument/2006/relationships/image" Target="../media/image3.png"/><Relationship Id="rId4" Type="http://schemas.openxmlformats.org/officeDocument/2006/relationships/image" Target="../media/image32.png"/></Relationships>
</file>

<file path=ppt/slideLayouts/_rels/slideLayout10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jpg"/><Relationship Id="rId3" Type="http://schemas.openxmlformats.org/officeDocument/2006/relationships/image" Target="../media/image3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3.png"/></Relationships>
</file>

<file path=ppt/slideLayouts/_rels/slideLayout1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1.jpg"/><Relationship Id="rId3" Type="http://schemas.openxmlformats.org/officeDocument/2006/relationships/image" Target="../media/image3.png"/></Relationships>
</file>

<file path=ppt/slideLayouts/_rels/slideLayout1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1.jpg"/><Relationship Id="rId3" Type="http://schemas.openxmlformats.org/officeDocument/2006/relationships/image" Target="../media/image3.png"/></Relationships>
</file>

<file path=ppt/slideLayouts/_rels/slideLayout1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Relationship Id="rId3" Type="http://schemas.openxmlformats.org/officeDocument/2006/relationships/image" Target="../media/image33.jpg"/></Relationships>
</file>

<file path=ppt/slideLayouts/_rels/slideLayout1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jpg"/></Relationships>
</file>

<file path=ppt/slideLayouts/_rels/slideLayout1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5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5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5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5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Relationship Id="rId3" Type="http://schemas.openxmlformats.org/officeDocument/2006/relationships/image" Target="../media/image3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jpg"/><Relationship Id="rId3" Type="http://schemas.openxmlformats.org/officeDocument/2006/relationships/image" Target="../media/image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2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7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3.png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Relationship Id="rId3" Type="http://schemas.openxmlformats.org/officeDocument/2006/relationships/image" Target="../media/image3.png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jpg"/><Relationship Id="rId3" Type="http://schemas.openxmlformats.org/officeDocument/2006/relationships/image" Target="../media/image3.png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Relationship Id="rId3" Type="http://schemas.openxmlformats.org/officeDocument/2006/relationships/image" Target="../media/image3.png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Relationship Id="rId3" Type="http://schemas.openxmlformats.org/officeDocument/2006/relationships/image" Target="../media/image3.png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Relationship Id="rId3" Type="http://schemas.openxmlformats.org/officeDocument/2006/relationships/image" Target="../media/image3.png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Relationship Id="rId3" Type="http://schemas.openxmlformats.org/officeDocument/2006/relationships/image" Target="../media/image3.png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Relationship Id="rId3" Type="http://schemas.openxmlformats.org/officeDocument/2006/relationships/image" Target="../media/image3.png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Relationship Id="rId3" Type="http://schemas.openxmlformats.org/officeDocument/2006/relationships/image" Target="../media/image3.png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jpg"/><Relationship Id="rId3" Type="http://schemas.openxmlformats.org/officeDocument/2006/relationships/image" Target="../media/image3.png"/></Relationships>
</file>

<file path=ppt/slideLayouts/_rels/slideLayout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jp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1.png"/></Relationships>
</file>

<file path=ppt/slideLayouts/_rels/slideLayout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1.png"/></Relationships>
</file>

<file path=ppt/slideLayouts/_rels/slideLayout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5.png"/></Relationships>
</file>

<file path=ppt/slideLayouts/_rels/slideLayout9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3.png"/></Relationships>
</file>

<file path=ppt/slideLayouts/_rels/slideLayout9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6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First page 2">
    <p:spTree>
      <p:nvGrpSpPr>
        <p:cNvPr id="6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iagram  Description automatically generated" id="7" name="Google Shape;7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2"/>
          <p:cNvCxnSpPr/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cap="flat" cmpd="sng" w="28575">
            <a:solidFill>
              <a:srgbClr val="22366A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" name="Google Shape;9;p2"/>
          <p:cNvSpPr txBox="1"/>
          <p:nvPr>
            <p:ph idx="1" type="body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ontents 3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  Description automatically generated with low confidence" id="86" name="Google Shape;86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1"/>
          <p:cNvSpPr/>
          <p:nvPr>
            <p:ph idx="2" type="pic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88" name="Google Shape;88;p11"/>
          <p:cNvSpPr txBox="1"/>
          <p:nvPr>
            <p:ph idx="1" type="body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9" name="Google Shape;89;p11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0" name="Google Shape;90;p1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srQTiEr6bSQ=">
    <p:spTree>
      <p:nvGrpSpPr>
        <p:cNvPr id="1687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10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Shape  Description automatically generated with low confidence" id="1689" name="Google Shape;1689;p10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0" name="Google Shape;1690;p101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691" name="Google Shape;1691;p101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101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101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101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101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101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101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101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101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101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01" name="Google Shape;1701;p101"/>
          <p:cNvSpPr txBox="1"/>
          <p:nvPr>
            <p:ph idx="1" type="body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b="1" i="1" sz="2000" u="none" cap="none" strike="noStrik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b="1" i="1" sz="2000" u="none" cap="none" strike="noStrik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b="1" i="1" sz="2000" u="none" cap="none" strike="noStrik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b="1" i="1" sz="2000" u="none" cap="none" strike="noStrik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b="1" i="1" sz="2000" u="none" cap="none" strike="noStrik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Fiqkk2h2H6o=">
    <p:spTree>
      <p:nvGrpSpPr>
        <p:cNvPr id="1702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10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Shape  Description automatically generated with low confidence" id="1704" name="Google Shape;1704;p10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5" name="Google Shape;1705;p102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706" name="Google Shape;1706;p102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102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102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102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102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102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102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102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102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102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16" name="Google Shape;1716;p102"/>
          <p:cNvSpPr txBox="1"/>
          <p:nvPr>
            <p:ph idx="1" type="body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b="1" i="1" sz="2000" u="none" cap="none" strike="noStrik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b="1" i="1" sz="2000" u="none" cap="none" strike="noStrik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b="1" i="1" sz="2000" u="none" cap="none" strike="noStrik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b="1" i="1" sz="2000" u="none" cap="none" strike="noStrik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b="1" i="1" sz="2000" u="none" cap="none" strike="noStrik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odHUCw+y0GI=">
    <p:spTree>
      <p:nvGrpSpPr>
        <p:cNvPr id="1717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ackground pattern  Description automatically generated with medium confidence" id="1718" name="Google Shape;1718;p10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group of people sitting at a table  Description automatically generated with low confidence" id="1719" name="Google Shape;1719;p103"/>
          <p:cNvPicPr preferRelativeResize="0"/>
          <p:nvPr/>
        </p:nvPicPr>
        <p:blipFill rotWithShape="1">
          <a:blip r:embed="rId3">
            <a:alphaModFix/>
          </a:blip>
          <a:srcRect b="0" l="11613" r="0" t="29182"/>
          <a:stretch/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  Description automatically generated with low confidence" id="1720" name="Google Shape;1720;p10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103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2" name="Google Shape;1722;p103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3" name="Google Shape;1723;p103"/>
          <p:cNvSpPr txBox="1"/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0000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b="1" i="1" sz="20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4" name="Google Shape;1724;p103"/>
          <p:cNvSpPr txBox="1"/>
          <p:nvPr>
            <p:ph idx="1" type="body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nWgfZNftxRw=">
    <p:spTree>
      <p:nvGrpSpPr>
        <p:cNvPr id="1725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ackground pattern  Description automatically generated" id="1726" name="Google Shape;1726;p104"/>
          <p:cNvPicPr preferRelativeResize="0"/>
          <p:nvPr/>
        </p:nvPicPr>
        <p:blipFill rotWithShape="1">
          <a:blip r:embed="rId2">
            <a:alphaModFix amt="5000"/>
          </a:blip>
          <a:srcRect b="0" l="0" r="0" t="0"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  Description automatically generated with low confidence" id="1727" name="Google Shape;1727;p10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8" name="Google Shape;1728;p104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29" name="Google Shape;1729;p104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30" name="Google Shape;1730;p104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cap="flat" cmpd="sng" w="127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pic>
        <p:nvPicPr>
          <p:cNvPr id="1731" name="Google Shape;1731;p10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104"/>
          <p:cNvSpPr txBox="1"/>
          <p:nvPr>
            <p:ph idx="1" type="body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b="1" i="1" sz="2400" u="none" cap="none" strike="noStrik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zPBrfs17CEA=">
    <p:spTree>
      <p:nvGrpSpPr>
        <p:cNvPr id="1733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ackground pattern  Description automatically generated" id="1734" name="Google Shape;1734;p105"/>
          <p:cNvPicPr preferRelativeResize="0"/>
          <p:nvPr/>
        </p:nvPicPr>
        <p:blipFill rotWithShape="1">
          <a:blip r:embed="rId2">
            <a:alphaModFix amt="5000"/>
          </a:blip>
          <a:srcRect b="0" l="0" r="0" t="0"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  Description automatically generated with low confidence" id="1735" name="Google Shape;1735;p10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6" name="Google Shape;1736;p105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cap="flat" cmpd="sng" w="12700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37" name="Google Shape;1737;p105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8" name="Google Shape;1738;p105"/>
          <p:cNvPicPr preferRelativeResize="0"/>
          <p:nvPr/>
        </p:nvPicPr>
        <p:blipFill rotWithShape="1">
          <a:blip r:embed="rId4">
            <a:alphaModFix/>
          </a:blip>
          <a:srcRect b="47599" l="0" r="0" t="-453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105"/>
          <p:cNvSpPr txBox="1"/>
          <p:nvPr>
            <p:ph idx="1" type="body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b="1" i="1" sz="2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09fAr2Fmnqc=">
    <p:spTree>
      <p:nvGrpSpPr>
        <p:cNvPr id="1740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ackground pattern  Description automatically generated" id="1741" name="Google Shape;1741;p106"/>
          <p:cNvPicPr preferRelativeResize="0"/>
          <p:nvPr/>
        </p:nvPicPr>
        <p:blipFill rotWithShape="1">
          <a:blip r:embed="rId2">
            <a:alphaModFix amt="5000"/>
          </a:blip>
          <a:srcRect b="0" l="0" r="0" t="0"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  Description automatically generated with low confidence" id="1742" name="Google Shape;1742;p10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3" name="Google Shape;1743;p106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44" name="Google Shape;1744;p106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45" name="Google Shape;1745;p106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cap="flat" cmpd="sng" w="127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pic>
        <p:nvPicPr>
          <p:cNvPr id="1746" name="Google Shape;1746;p10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106"/>
          <p:cNvSpPr txBox="1"/>
          <p:nvPr>
            <p:ph idx="1" type="body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b="1" i="1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oOPK8NqaGOM=">
    <p:spTree>
      <p:nvGrpSpPr>
        <p:cNvPr id="1748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ackground pattern  Description automatically generated" id="1749" name="Google Shape;1749;p107"/>
          <p:cNvPicPr preferRelativeResize="0"/>
          <p:nvPr/>
        </p:nvPicPr>
        <p:blipFill rotWithShape="1">
          <a:blip r:embed="rId2">
            <a:alphaModFix amt="5000"/>
          </a:blip>
          <a:srcRect b="0" l="0" r="0" t="0"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  Description automatically generated with low confidence" id="1750" name="Google Shape;1750;p10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1" name="Google Shape;1751;p107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cap="flat" cmpd="sng" w="12700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52" name="Google Shape;1752;p107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3" name="Google Shape;1753;p107"/>
          <p:cNvPicPr preferRelativeResize="0"/>
          <p:nvPr/>
        </p:nvPicPr>
        <p:blipFill rotWithShape="1">
          <a:blip r:embed="rId4">
            <a:alphaModFix/>
          </a:blip>
          <a:srcRect b="47599" l="0" r="0" t="-453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107"/>
          <p:cNvSpPr txBox="1"/>
          <p:nvPr>
            <p:ph idx="1" type="body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b="1" i="1" sz="2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r4No7qG+OZA=">
    <p:spTree>
      <p:nvGrpSpPr>
        <p:cNvPr id="1755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10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  Description automatically generated with low confidence" id="1757" name="Google Shape;1757;p10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text, dark, night sky  Description automatically generated" id="1758" name="Google Shape;1758;p10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hart  Description automatically generated" id="1759" name="Google Shape;1759;p10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108"/>
          <p:cNvSpPr txBox="1"/>
          <p:nvPr>
            <p:ph idx="1" type="body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b="1" i="1" sz="28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JUt4ul/zGWI=">
    <p:spTree>
      <p:nvGrpSpPr>
        <p:cNvPr id="176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109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descr="Surface chart  Description automatically generated with low confidence" id="1763" name="Google Shape;1763;p109"/>
            <p:cNvPicPr preferRelativeResize="0"/>
            <p:nvPr/>
          </p:nvPicPr>
          <p:blipFill rotWithShape="1">
            <a:blip r:embed="rId2">
              <a:alphaModFix amt="50000"/>
            </a:blip>
            <a:srcRect b="0" l="0" r="0" t="0"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Surface chart  Description automatically generated with low confidence" id="1764" name="Google Shape;1764;p109"/>
            <p:cNvPicPr preferRelativeResize="0"/>
            <p:nvPr/>
          </p:nvPicPr>
          <p:blipFill rotWithShape="1">
            <a:blip r:embed="rId2">
              <a:alphaModFix amt="50000"/>
            </a:blip>
            <a:srcRect b="0" l="0" r="0" t="0"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Shape  Description automatically generated with low confidence" id="1765" name="Google Shape;1765;p10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text  Description automatically generated" id="1766" name="Google Shape;1766;p109"/>
          <p:cNvPicPr preferRelativeResize="0"/>
          <p:nvPr/>
        </p:nvPicPr>
        <p:blipFill rotWithShape="1">
          <a:blip r:embed="rId4">
            <a:alphaModFix amt="85000"/>
          </a:blip>
          <a:srcRect b="0" l="0" r="0" t="0"/>
          <a:stretch/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109"/>
          <p:cNvSpPr txBox="1"/>
          <p:nvPr>
            <p:ph idx="1" type="body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b="1" i="1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8" name="Google Shape;1768;p109"/>
          <p:cNvSpPr txBox="1"/>
          <p:nvPr>
            <p:ph idx="2" type="body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1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Discussion">
    <p:spTree>
      <p:nvGrpSpPr>
        <p:cNvPr id="1769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Google Shape;1770;p110"/>
          <p:cNvPicPr preferRelativeResize="0"/>
          <p:nvPr/>
        </p:nvPicPr>
        <p:blipFill rotWithShape="1">
          <a:blip r:embed="rId2">
            <a:alphaModFix amt="70000"/>
          </a:blip>
          <a:srcRect b="12611" l="0" r="0" t="1816"/>
          <a:stretch/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  Description automatically generated with low confidence" id="1771" name="Google Shape;1771;p1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110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fmla="val 12859" name="adj"/>
            </a:avLst>
          </a:prstGeom>
          <a:solidFill>
            <a:schemeClr val="lt1"/>
          </a:solidFill>
          <a:ln cap="flat" cmpd="sng" w="254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73" name="Google Shape;1773;p110"/>
          <p:cNvSpPr txBox="1"/>
          <p:nvPr>
            <p:ph idx="1" type="body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b="1" i="1" sz="20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4" name="Google Shape;1774;p110"/>
          <p:cNvSpPr txBox="1"/>
          <p:nvPr>
            <p:ph idx="2" type="body"/>
          </p:nvPr>
        </p:nvSpPr>
        <p:spPr>
          <a:xfrm>
            <a:off x="2770956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1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ontents 4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12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93" name="Google Shape;93;p12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3725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/>
                <a:buNone/>
              </a:pPr>
              <a:r>
                <a:t/>
              </a:r>
              <a:endParaRPr b="1" i="0" sz="105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descr="A group of people in clothing  Description automatically generated with medium confidence" id="94" name="Google Shape;94;p12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Shape  Description automatically generated with low confidence" id="95" name="Google Shape;95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2"/>
          <p:cNvSpPr txBox="1"/>
          <p:nvPr>
            <p:ph idx="1" type="body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2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" name="Google Shape;98;p1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Discussion slide">
    <p:spTree>
      <p:nvGrpSpPr>
        <p:cNvPr id="1775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111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77" name="Google Shape;1777;p111"/>
            <p:cNvPicPr preferRelativeResize="0"/>
            <p:nvPr/>
          </p:nvPicPr>
          <p:blipFill rotWithShape="1">
            <a:blip r:embed="rId2">
              <a:alphaModFix/>
            </a:blip>
            <a:srcRect b="12936" l="0" r="0" t="2687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8" name="Google Shape;1778;p111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3725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descr="Shape  Description automatically generated with low confidence" id="1779" name="Google Shape;1779;p1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0" name="Google Shape;1780;p111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81" name="Google Shape;1781;p111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fmla="val 11641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r>
                <a:t/>
              </a:r>
              <a:endParaRPr b="0" i="1" sz="16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82" name="Google Shape;1782;p111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fmla="val 12199" name="adj"/>
              </a:avLst>
            </a:prstGeom>
            <a:noFill/>
            <a:ln cap="flat" cmpd="sng" w="25400">
              <a:solidFill>
                <a:srgbClr val="BC7D2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r>
                <a:t/>
              </a:r>
              <a:endParaRPr b="0" i="1" sz="16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83" name="Google Shape;1783;p111"/>
          <p:cNvSpPr txBox="1"/>
          <p:nvPr>
            <p:ph idx="1" type="body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b="1" i="1" sz="20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4" name="Google Shape;1784;p111"/>
          <p:cNvSpPr txBox="1"/>
          <p:nvPr>
            <p:ph idx="2" type="body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1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Discussion 3">
    <p:spTree>
      <p:nvGrpSpPr>
        <p:cNvPr id="1785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6" name="Google Shape;1786;p112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87" name="Google Shape;1787;p112"/>
            <p:cNvPicPr preferRelativeResize="0"/>
            <p:nvPr/>
          </p:nvPicPr>
          <p:blipFill rotWithShape="1">
            <a:blip r:embed="rId2">
              <a:alphaModFix/>
            </a:blip>
            <a:srcRect b="12936" l="0" r="0" t="2687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8" name="Google Shape;1788;p112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3725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descr="Shape  Description automatically generated with low confidence" id="1789" name="Google Shape;1789;p1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0" name="Google Shape;1790;p112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91" name="Google Shape;1791;p112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fmla="val 11641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r>
                <a:t/>
              </a:r>
              <a:endParaRPr b="0" i="1" sz="16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92" name="Google Shape;1792;p112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fmla="val 12199" name="adj"/>
              </a:avLst>
            </a:prstGeom>
            <a:noFill/>
            <a:ln cap="flat" cmpd="sng" w="25400">
              <a:solidFill>
                <a:srgbClr val="BC7D2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r>
                <a:t/>
              </a:r>
              <a:endParaRPr b="0" i="1" sz="16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93" name="Google Shape;1793;p112"/>
          <p:cNvSpPr txBox="1"/>
          <p:nvPr>
            <p:ph idx="1" type="body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b="1" i="1" sz="2000" u="none" cap="none" strike="noStrik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94" name="Google Shape;1794;p112"/>
          <p:cNvSpPr txBox="1"/>
          <p:nvPr>
            <p:ph idx="2" type="body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1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MWIvaKZLkwM=">
    <p:spTree>
      <p:nvGrpSpPr>
        <p:cNvPr id="1795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113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Shape  Description automatically generated with low confidence" id="1797" name="Google Shape;1797;p1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8" name="Google Shape;1798;p113"/>
          <p:cNvSpPr/>
          <p:nvPr>
            <p:ph idx="2" type="pic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799" name="Google Shape;1799;p113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0" name="Google Shape;1800;p113"/>
          <p:cNvSpPr txBox="1"/>
          <p:nvPr>
            <p:ph idx="1" type="body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01" name="Google Shape;1801;p113"/>
          <p:cNvSpPr txBox="1"/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0000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b="1" i="0" sz="17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EI4xA18PJAQ=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114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Shape  Description automatically generated with low confidence" id="1804" name="Google Shape;1804;p1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5" name="Google Shape;1805;p114"/>
          <p:cNvSpPr/>
          <p:nvPr>
            <p:ph idx="2" type="pic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6" name="Google Shape;1806;p114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7" name="Google Shape;1807;p114"/>
          <p:cNvSpPr txBox="1"/>
          <p:nvPr>
            <p:ph idx="1" type="body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08" name="Google Shape;1808;p114"/>
          <p:cNvSpPr txBox="1"/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0000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b="1" i="0" sz="17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bVJgTm3UpWw=">
    <p:spTree>
      <p:nvGrpSpPr>
        <p:cNvPr id="1809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115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Shape  Description automatically generated with low confidence" id="1811" name="Google Shape;1811;p11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2" name="Google Shape;1812;p115"/>
          <p:cNvSpPr/>
          <p:nvPr>
            <p:ph idx="2" type="pic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13" name="Google Shape;1813;p115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4" name="Google Shape;1814;p115"/>
          <p:cNvSpPr txBox="1"/>
          <p:nvPr>
            <p:ph idx="1" type="body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15" name="Google Shape;1815;p115"/>
          <p:cNvSpPr txBox="1"/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0000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b="1" i="0" sz="17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Guided activity">
    <p:spTree>
      <p:nvGrpSpPr>
        <p:cNvPr id="1816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116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descr="Background pattern  Description automatically generated" id="1818" name="Google Shape;1818;p116"/>
          <p:cNvPicPr preferRelativeResize="0"/>
          <p:nvPr/>
        </p:nvPicPr>
        <p:blipFill rotWithShape="1">
          <a:blip r:embed="rId2">
            <a:alphaModFix/>
          </a:blip>
          <a:srcRect b="45930" l="20567" r="20566" t="0"/>
          <a:stretch/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descr="Shape  Description automatically generated with low confidence" id="1819" name="Google Shape;1819;p11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20" name="Google Shape;1820;p116"/>
          <p:cNvCxnSpPr/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cap="flat" cmpd="sng" w="38100">
            <a:solidFill>
              <a:srgbClr val="22366A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descr="A picture containing indoor  Description automatically generated" id="1821" name="Google Shape;1821;p116"/>
          <p:cNvPicPr preferRelativeResize="0"/>
          <p:nvPr/>
        </p:nvPicPr>
        <p:blipFill rotWithShape="1">
          <a:blip r:embed="rId3">
            <a:alphaModFix/>
          </a:blip>
          <a:srcRect b="0" l="20443" r="22451" t="0"/>
          <a:stretch/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cap="flat" cmpd="sng" w="2857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822" name="Google Shape;1822;p116"/>
          <p:cNvSpPr txBox="1"/>
          <p:nvPr>
            <p:ph idx="1" type="body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b="0" i="1" sz="15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23" name="Google Shape;1823;p116"/>
          <p:cNvSpPr txBox="1"/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btCKij3Zla0=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graphical user interface  Description automatically generated" id="1825" name="Google Shape;1825;p1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descr="Shape  Description automatically generated with low confidence" id="1826" name="Google Shape;1826;p1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3">
  <p:cSld name="Divider 3">
    <p:bg>
      <p:bgPr>
        <a:solidFill>
          <a:srgbClr val="FD892C"/>
        </a:solidFill>
      </p:bgPr>
    </p:bg>
    <p:spTree>
      <p:nvGrpSpPr>
        <p:cNvPr id="1827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ontents 5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Shape  Description automatically generated with low confidence" id="101" name="Google Shape;101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3"/>
          <p:cNvSpPr/>
          <p:nvPr>
            <p:ph idx="2" type="pic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03" name="Google Shape;103;p13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13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3"/>
          <p:cNvSpPr txBox="1"/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0000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b="1" i="0" sz="17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" name="Google Shape;106;p13"/>
          <p:cNvSpPr txBox="1"/>
          <p:nvPr>
            <p:ph idx="1" type="body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ontents 6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Shape  Description automatically generated with low confidence" id="109" name="Google Shape;109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4"/>
          <p:cNvSpPr/>
          <p:nvPr>
            <p:ph idx="2" type="pic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11" name="Google Shape;111;p14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14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14"/>
          <p:cNvSpPr txBox="1"/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0000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b="1" i="0" sz="17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4" name="Google Shape;114;p14"/>
          <p:cNvSpPr txBox="1"/>
          <p:nvPr>
            <p:ph idx="1" type="body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ontents 7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Shape  Description automatically generated with low confidence" id="117" name="Google Shape;117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5"/>
          <p:cNvSpPr/>
          <p:nvPr>
            <p:ph idx="2" type="pic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19" name="Google Shape;119;p1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1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15"/>
          <p:cNvSpPr txBox="1"/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0000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b="1" i="0" sz="17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2" name="Google Shape;122;p15"/>
          <p:cNvSpPr txBox="1"/>
          <p:nvPr>
            <p:ph idx="1" type="body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3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  Description automatically generated with low confidence" id="124" name="Google Shape;124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6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1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16"/>
          <p:cNvSpPr txBox="1"/>
          <p:nvPr>
            <p:ph idx="1" type="body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4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  Description automatically generated with low confidence" id="129" name="Google Shape;12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17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" name="Google Shape;131;p1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17"/>
          <p:cNvSpPr txBox="1"/>
          <p:nvPr>
            <p:ph idx="1" type="body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33" name="Google Shape;133;p17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Application  Description automatically generated with low confidence" id="134" name="Google Shape;134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7"/>
          <p:cNvSpPr txBox="1"/>
          <p:nvPr>
            <p:ph idx="2" type="body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b="0" i="0" sz="13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5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  Description automatically generated with low confidence" id="137" name="Google Shape;137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8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1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18"/>
          <p:cNvSpPr txBox="1"/>
          <p:nvPr>
            <p:ph idx="1" type="body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41" name="Google Shape;141;p18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Application  Description automatically generated with low confidence" id="142" name="Google Shape;142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18"/>
          <p:cNvSpPr txBox="1"/>
          <p:nvPr>
            <p:ph idx="2" type="body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b="0" i="0" sz="13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6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  Description automatically generated with low confidence" id="145" name="Google Shape;145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19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1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19"/>
          <p:cNvSpPr txBox="1"/>
          <p:nvPr>
            <p:ph idx="1" type="body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49" name="Google Shape;149;p19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50" name="Google Shape;150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19"/>
          <p:cNvSpPr txBox="1"/>
          <p:nvPr>
            <p:ph idx="2" type="body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b="0" i="0" sz="13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7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  Description automatically generated with low confidence" id="153" name="Google Shape;153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0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5" name="Google Shape;155;p2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20"/>
          <p:cNvSpPr txBox="1"/>
          <p:nvPr>
            <p:ph idx="1" type="body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57" name="Google Shape;157;p20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58" name="Google Shape;15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0"/>
          <p:cNvSpPr txBox="1"/>
          <p:nvPr>
            <p:ph idx="2" type="body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b="0" i="0" sz="13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ontents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person, computer, indoor  Description automatically generated" id="11" name="Google Shape;11;p3"/>
          <p:cNvPicPr preferRelativeResize="0"/>
          <p:nvPr/>
        </p:nvPicPr>
        <p:blipFill rotWithShape="1">
          <a:blip r:embed="rId2">
            <a:alphaModFix/>
          </a:blip>
          <a:srcRect b="0" l="0" r="11110" t="0"/>
          <a:stretch/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  Description automatically generated with low confidence" id="12" name="Google Shape;12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"/>
            <a:ext cx="9143990" cy="5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3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3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3"/>
          <p:cNvSpPr txBox="1"/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0000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b="1" i="0" sz="17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idx="1" type="body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ontents 8"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  Description automatically generated with low confidence" id="161" name="Google Shape;16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1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21"/>
          <p:cNvSpPr/>
          <p:nvPr>
            <p:ph idx="2" type="pic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64" name="Google Shape;164;p21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21"/>
          <p:cNvSpPr txBox="1"/>
          <p:nvPr>
            <p:ph idx="1" type="body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1"/>
          <p:cNvSpPr txBox="1"/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0000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b="1" i="0" sz="17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ontents 9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  Description automatically generated with low confidence" id="168" name="Google Shape;168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2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cap="flat" cmpd="sng" w="254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22"/>
          <p:cNvSpPr/>
          <p:nvPr>
            <p:ph idx="2" type="pic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71" name="Google Shape;171;p22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22"/>
          <p:cNvSpPr txBox="1"/>
          <p:nvPr>
            <p:ph idx="1" type="body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" name="Google Shape;173;p22"/>
          <p:cNvSpPr txBox="1"/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0000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b="1" i="0" sz="17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8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3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Shape  Description automatically generated with low confidence" id="176" name="Google Shape;176;p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23"/>
          <p:cNvSpPr/>
          <p:nvPr>
            <p:ph idx="2" type="pic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23"/>
          <p:cNvSpPr txBox="1"/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9" name="Google Shape;179;p23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23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cap="flat" cmpd="sng" w="25400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23"/>
          <p:cNvSpPr/>
          <p:nvPr>
            <p:ph idx="3" type="pic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2" name="Google Shape;182;p23"/>
          <p:cNvSpPr txBox="1"/>
          <p:nvPr>
            <p:ph idx="1" type="body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3" name="Google Shape;183;p23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cap="flat" cmpd="sng" w="25400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23"/>
          <p:cNvSpPr/>
          <p:nvPr>
            <p:ph idx="4" type="pic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5" name="Google Shape;185;p23"/>
          <p:cNvSpPr txBox="1"/>
          <p:nvPr>
            <p:ph idx="5" type="body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9"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4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Shape  Description automatically generated with low confidence" id="188" name="Google Shape;188;p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24"/>
          <p:cNvSpPr/>
          <p:nvPr>
            <p:ph idx="2" type="pic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4"/>
          <p:cNvSpPr txBox="1"/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1" name="Google Shape;191;p24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24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cap="flat" cmpd="sng" w="25400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24"/>
          <p:cNvSpPr/>
          <p:nvPr>
            <p:ph idx="3" type="pic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94" name="Google Shape;194;p24"/>
          <p:cNvSpPr txBox="1"/>
          <p:nvPr>
            <p:ph idx="1" type="body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5" name="Google Shape;195;p24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cap="flat" cmpd="sng" w="25400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24"/>
          <p:cNvSpPr/>
          <p:nvPr>
            <p:ph idx="4" type="pic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97" name="Google Shape;197;p24"/>
          <p:cNvSpPr txBox="1"/>
          <p:nvPr>
            <p:ph idx="5" type="body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10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  Description automatically generated with low confidence" id="199" name="Google Shape;199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0" name="Google Shape;200;p25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201" name="Google Shape;201;p25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25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25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4" name="Google Shape;204;p25"/>
          <p:cNvSpPr/>
          <p:nvPr>
            <p:ph idx="2" type="pic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05" name="Google Shape;205;p25"/>
          <p:cNvSpPr txBox="1"/>
          <p:nvPr>
            <p:ph idx="1" type="body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" name="Google Shape;206;p25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7" name="Google Shape;207;p2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>
  <p:cSld name="2_Title Slide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  Description automatically generated with low confidence" id="209" name="Google Shape;209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6"/>
          <p:cNvSpPr/>
          <p:nvPr>
            <p:ph idx="2" type="pic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1" name="Google Shape;211;p26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26"/>
          <p:cNvSpPr txBox="1"/>
          <p:nvPr>
            <p:ph idx="1" type="body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3" name="Google Shape;213;p26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4" name="Google Shape;214;p2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11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  Description automatically generated with low confidence" id="216" name="Google Shape;216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7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27"/>
          <p:cNvSpPr/>
          <p:nvPr>
            <p:ph idx="2" type="pic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19" name="Google Shape;219;p27"/>
          <p:cNvSpPr txBox="1"/>
          <p:nvPr>
            <p:ph idx="1" type="body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27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12"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  Description automatically generated with low confidence" id="223" name="Google Shape;223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8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28"/>
          <p:cNvSpPr/>
          <p:nvPr>
            <p:ph idx="2" type="pic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26" name="Google Shape;226;p28"/>
          <p:cNvSpPr txBox="1"/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28"/>
          <p:cNvSpPr txBox="1"/>
          <p:nvPr>
            <p:ph idx="1" type="body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13"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9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Shape  Description automatically generated with low confidence" id="230" name="Google Shape;230;p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29"/>
          <p:cNvSpPr/>
          <p:nvPr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29"/>
          <p:cNvSpPr/>
          <p:nvPr>
            <p:ph idx="2" type="pic"/>
          </p:nvPr>
        </p:nvSpPr>
        <p:spPr>
          <a:xfrm>
            <a:off x="-1" y="0"/>
            <a:ext cx="5312965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33" name="Google Shape;233;p29"/>
          <p:cNvSpPr txBox="1"/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29"/>
          <p:cNvSpPr txBox="1"/>
          <p:nvPr>
            <p:ph idx="1" type="body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14"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0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7" name="Google Shape;237;p30"/>
          <p:cNvPicPr preferRelativeResize="0"/>
          <p:nvPr/>
        </p:nvPicPr>
        <p:blipFill rotWithShape="1">
          <a:blip r:embed="rId2">
            <a:alphaModFix/>
          </a:blip>
          <a:srcRect b="0" l="20639" r="24166" t="0"/>
          <a:stretch/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  Description automatically generated with low confidence" id="238" name="Google Shape;238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30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r>
              <a:t/>
            </a:r>
            <a:endParaRPr b="0" i="0" sz="1013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30"/>
          <p:cNvSpPr txBox="1"/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0000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b="1" i="0" sz="17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1" name="Google Shape;241;p30"/>
          <p:cNvSpPr txBox="1"/>
          <p:nvPr>
            <p:ph idx="1" type="body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2" name="Google Shape;242;p30"/>
          <p:cNvSpPr txBox="1"/>
          <p:nvPr>
            <p:ph idx="2" type="body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AutoNum type="alphaUcPeriod"/>
              <a:defRPr b="1" i="0" sz="15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  Description automatically generated with low confidence" id="18" name="Google Shape;18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4"/>
          <p:cNvGrpSpPr/>
          <p:nvPr/>
        </p:nvGrpSpPr>
        <p:grpSpPr>
          <a:xfrm>
            <a:off x="270520" y="225967"/>
            <a:ext cx="175260" cy="4075443"/>
            <a:chOff x="270520" y="1140367"/>
            <a:chExt cx="175260" cy="4075443"/>
          </a:xfrm>
        </p:grpSpPr>
        <p:grpSp>
          <p:nvGrpSpPr>
            <p:cNvPr id="20" name="Google Shape;20;p4"/>
            <p:cNvGrpSpPr/>
            <p:nvPr/>
          </p:nvGrpSpPr>
          <p:grpSpPr>
            <a:xfrm>
              <a:off x="270520" y="3891468"/>
              <a:ext cx="175260" cy="1324342"/>
              <a:chOff x="129115" y="3948030"/>
              <a:chExt cx="175260" cy="1324342"/>
            </a:xfrm>
          </p:grpSpPr>
          <p:sp>
            <p:nvSpPr>
              <p:cNvPr id="21" name="Google Shape;21;p4"/>
              <p:cNvSpPr/>
              <p:nvPr/>
            </p:nvSpPr>
            <p:spPr>
              <a:xfrm>
                <a:off x="129115" y="394803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2" name="Google Shape;22;p4"/>
              <p:cNvCxnSpPr/>
              <p:nvPr/>
            </p:nvCxnSpPr>
            <p:spPr>
              <a:xfrm>
                <a:off x="216745" y="4159529"/>
                <a:ext cx="0" cy="1112843"/>
              </a:xfrm>
              <a:prstGeom prst="straightConnector1">
                <a:avLst/>
              </a:prstGeom>
              <a:noFill/>
              <a:ln cap="flat" cmpd="sng" w="127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23" name="Google Shape;23;p4"/>
            <p:cNvGrpSpPr/>
            <p:nvPr/>
          </p:nvGrpSpPr>
          <p:grpSpPr>
            <a:xfrm>
              <a:off x="270520" y="1140367"/>
              <a:ext cx="175260" cy="2253464"/>
              <a:chOff x="129115" y="1196929"/>
              <a:chExt cx="175260" cy="2253464"/>
            </a:xfrm>
          </p:grpSpPr>
          <p:cxnSp>
            <p:nvCxnSpPr>
              <p:cNvPr id="24" name="Google Shape;24;p4"/>
              <p:cNvCxnSpPr/>
              <p:nvPr/>
            </p:nvCxnSpPr>
            <p:spPr>
              <a:xfrm>
                <a:off x="216745" y="1402852"/>
                <a:ext cx="0" cy="2047541"/>
              </a:xfrm>
              <a:prstGeom prst="straightConnector1">
                <a:avLst/>
              </a:prstGeom>
              <a:noFill/>
              <a:ln cap="flat" cmpd="sng" w="1270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25" name="Google Shape;25;p4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15"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4" name="Google Shape;244;p31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245" name="Google Shape;245;p31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fmla="val 50000" name="adj"/>
              </a:avLst>
            </a:prstGeom>
            <a:solidFill>
              <a:srgbClr val="12366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31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fmla="val 50000" name="adj"/>
              </a:avLst>
            </a:prstGeom>
            <a:solidFill>
              <a:srgbClr val="12366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47" name="Google Shape;247;p31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48" name="Google Shape;248;p31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49" name="Google Shape;249;p31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50" name="Google Shape;250;p31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fmla="val 3876990" name="adj1"/>
                    <a:gd fmla="val 16200000" name="adj2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51" name="Google Shape;251;p31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fmla="val 3876990" name="adj1"/>
                    <a:gd fmla="val 16200000" name="adj2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52" name="Google Shape;252;p31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53" name="Google Shape;253;p31"/>
            <p:cNvSpPr/>
            <p:nvPr/>
          </p:nvSpPr>
          <p:spPr>
            <a:xfrm>
              <a:off x="2361789" y="1620202"/>
              <a:ext cx="4733182" cy="1903095"/>
            </a:xfrm>
            <a:custGeom>
              <a:rect b="b" l="l" r="r" t="t"/>
              <a:pathLst>
                <a:path extrusionOk="0" h="1676400" w="4557112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4" name="Google Shape;254;p31"/>
          <p:cNvSpPr txBox="1"/>
          <p:nvPr>
            <p:ph idx="1" type="body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16"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6" name="Google Shape;256;p32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257" name="Google Shape;257;p32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fmla="val 50000" name="adj"/>
              </a:avLst>
            </a:prstGeom>
            <a:solidFill>
              <a:srgbClr val="9B6E2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58" name="Google Shape;258;p32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fmla="val 50000" name="adj"/>
              </a:avLst>
            </a:prstGeom>
            <a:solidFill>
              <a:srgbClr val="9B6E2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59" name="Google Shape;259;p32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60" name="Google Shape;260;p32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61" name="Google Shape;261;p32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62" name="Google Shape;262;p32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fmla="val 3876990" name="adj1"/>
                    <a:gd fmla="val 16200000" name="adj2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63" name="Google Shape;263;p32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fmla="val 3876990" name="adj1"/>
                    <a:gd fmla="val 16200000" name="adj2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64" name="Google Shape;264;p32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65" name="Google Shape;265;p32"/>
            <p:cNvSpPr/>
            <p:nvPr/>
          </p:nvSpPr>
          <p:spPr>
            <a:xfrm>
              <a:off x="2361789" y="1620202"/>
              <a:ext cx="4733182" cy="1903095"/>
            </a:xfrm>
            <a:custGeom>
              <a:rect b="b" l="l" r="r" t="t"/>
              <a:pathLst>
                <a:path extrusionOk="0" h="1676400" w="4557112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66" name="Google Shape;266;p32"/>
          <p:cNvSpPr txBox="1"/>
          <p:nvPr>
            <p:ph idx="1" type="body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17"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33"/>
          <p:cNvSpPr txBox="1"/>
          <p:nvPr>
            <p:ph idx="1" type="body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18"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p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34"/>
          <p:cNvSpPr txBox="1"/>
          <p:nvPr>
            <p:ph idx="1" type="body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19"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con  Description automatically generated" id="274" name="Google Shape;274;p3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35"/>
          <p:cNvSpPr txBox="1"/>
          <p:nvPr>
            <p:ph idx="1" type="body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6" name="Google Shape;276;p35"/>
          <p:cNvSpPr txBox="1"/>
          <p:nvPr>
            <p:ph idx="2" type="body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20"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  Description automatically generated with low confidence" id="278" name="Google Shape;278;p3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36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fmla="val 11078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36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1" name="Google Shape;281;p36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1" lang="en-US" sz="16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b="0" i="1" sz="16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2" name="Google Shape;282;p36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fmla="val 11078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36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4" name="Google Shape;284;p36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1" lang="en-US" sz="16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b="0" i="1" sz="16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5" name="Google Shape;285;p36"/>
          <p:cNvSpPr txBox="1"/>
          <p:nvPr>
            <p:ph idx="1" type="body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" name="Google Shape;286;p36"/>
          <p:cNvSpPr txBox="1"/>
          <p:nvPr>
            <p:ph idx="2" type="body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" name="Google Shape;287;p36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" name="Google Shape;288;p3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21"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  Description automatically generated with low confidence" id="290" name="Google Shape;290;p3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3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fmla="val 11078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37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3" name="Google Shape;293;p37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1" lang="en-US" sz="16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b="0" i="1" sz="16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4" name="Google Shape;294;p37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fmla="val 11078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37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6" name="Google Shape;296;p37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1" lang="en-US" sz="16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b="0" i="1" sz="16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7" name="Google Shape;297;p37"/>
          <p:cNvSpPr txBox="1"/>
          <p:nvPr>
            <p:ph idx="1" type="body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" name="Google Shape;298;p37"/>
          <p:cNvSpPr txBox="1"/>
          <p:nvPr>
            <p:ph idx="2" type="body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37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" name="Google Shape;300;p3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22"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  Description automatically generated with low confidence" id="302" name="Google Shape;302;p3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3" name="Google Shape;303;p38"/>
          <p:cNvCxnSpPr/>
          <p:nvPr/>
        </p:nvCxnSpPr>
        <p:spPr>
          <a:xfrm flipH="1" rot="10800000">
            <a:off x="0" y="2140588"/>
            <a:ext cx="9143999" cy="1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304" name="Google Shape;304;p38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305" name="Google Shape;305;p38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06" name="Google Shape;306;p38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07" name="Google Shape;307;p38"/>
            <p:cNvCxnSpPr/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cap="flat" cmpd="sng" w="9525">
              <a:solidFill>
                <a:srgbClr val="D8D8D8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308" name="Google Shape;308;p38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309" name="Google Shape;309;p38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310" name="Google Shape;310;p38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11" name="Google Shape;311;p38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12" name="Google Shape;312;p38"/>
            <p:cNvCxnSpPr/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cap="flat" cmpd="sng" w="9525">
              <a:solidFill>
                <a:srgbClr val="D8D8D8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313" name="Google Shape;313;p38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14" name="Google Shape;314;p38"/>
          <p:cNvSpPr txBox="1"/>
          <p:nvPr>
            <p:ph idx="1" type="body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5" name="Google Shape;315;p38"/>
          <p:cNvSpPr txBox="1"/>
          <p:nvPr>
            <p:ph idx="2" type="body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6" name="Google Shape;316;p38"/>
          <p:cNvSpPr txBox="1"/>
          <p:nvPr>
            <p:ph idx="3" type="body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7" name="Google Shape;317;p38"/>
          <p:cNvSpPr txBox="1"/>
          <p:nvPr>
            <p:ph idx="4" type="body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" name="Google Shape;318;p38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" name="Google Shape;319;p3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23"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  Description automatically generated with low confidence" id="321" name="Google Shape;321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39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fmla="val 11078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39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4" name="Google Shape;324;p39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1" lang="en-US" sz="16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b="0" i="1" sz="16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5" name="Google Shape;325;p39"/>
          <p:cNvSpPr txBox="1"/>
          <p:nvPr>
            <p:ph idx="1" type="body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6" name="Google Shape;326;p39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fmla="val 11078" name="adj"/>
            </a:avLst>
          </a:prstGeom>
          <a:solidFill>
            <a:srgbClr val="D0607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39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8" name="Google Shape;328;p39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1" lang="en-US" sz="16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b="0" i="1" sz="16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9" name="Google Shape;329;p39"/>
          <p:cNvSpPr txBox="1"/>
          <p:nvPr>
            <p:ph idx="2" type="body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0" name="Google Shape;330;p39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fmla="val 11078" name="adj"/>
            </a:avLst>
          </a:prstGeom>
          <a:solidFill>
            <a:srgbClr val="E094A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39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2" name="Google Shape;332;p39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1" lang="en-US" sz="16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b="0" i="1" sz="16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3" name="Google Shape;333;p39"/>
          <p:cNvSpPr txBox="1"/>
          <p:nvPr>
            <p:ph idx="3" type="body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39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5" name="Google Shape;335;p3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24"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  Description automatically generated with low confidence" id="337" name="Google Shape;337;p4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8" name="Google Shape;338;p40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39" name="Google Shape;339;p40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0" name="Google Shape;340;p40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41" name="Google Shape;341;p40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" name="Google Shape;342;p40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" name="Google Shape;343;p40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44" name="Google Shape;344;p40"/>
          <p:cNvSpPr txBox="1"/>
          <p:nvPr>
            <p:ph idx="1" type="body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b="0" i="1" sz="15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40"/>
          <p:cNvSpPr txBox="1"/>
          <p:nvPr>
            <p:ph idx="2" type="body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40"/>
          <p:cNvSpPr txBox="1"/>
          <p:nvPr>
            <p:ph idx="3" type="body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" name="Google Shape;347;p40"/>
          <p:cNvSpPr txBox="1"/>
          <p:nvPr>
            <p:ph idx="4" type="body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" name="Google Shape;348;p40"/>
          <p:cNvSpPr/>
          <p:nvPr>
            <p:ph idx="5" type="pic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49" name="Google Shape;349;p40"/>
          <p:cNvSpPr/>
          <p:nvPr>
            <p:ph idx="6" type="pic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0" name="Google Shape;350;p40"/>
          <p:cNvSpPr/>
          <p:nvPr>
            <p:ph idx="7" type="pic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1" name="Google Shape;351;p40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2" name="Google Shape;352;p4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 15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  Description automatically generated with low confidence" id="27" name="Google Shape;27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5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" name="Google Shape;29;p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0" name="Google Shape;30;p5"/>
          <p:cNvGrpSpPr/>
          <p:nvPr/>
        </p:nvGrpSpPr>
        <p:grpSpPr>
          <a:xfrm>
            <a:off x="2441263" y="1060409"/>
            <a:ext cx="4259386" cy="3399177"/>
            <a:chOff x="2441263" y="1068029"/>
            <a:chExt cx="4259386" cy="3399177"/>
          </a:xfrm>
        </p:grpSpPr>
        <p:pic>
          <p:nvPicPr>
            <p:cNvPr descr="Icon  Description automatically generated" id="31" name="Google Shape;31;p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625376" y="1068029"/>
              <a:ext cx="3885072" cy="33710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2" name="Google Shape;32;p5"/>
            <p:cNvGrpSpPr/>
            <p:nvPr/>
          </p:nvGrpSpPr>
          <p:grpSpPr>
            <a:xfrm>
              <a:off x="2441263" y="1089939"/>
              <a:ext cx="4259386" cy="3377267"/>
              <a:chOff x="2441263" y="1089939"/>
              <a:chExt cx="4259386" cy="3377267"/>
            </a:xfrm>
          </p:grpSpPr>
          <p:sp>
            <p:nvSpPr>
              <p:cNvPr id="33" name="Google Shape;33;p5"/>
              <p:cNvSpPr/>
              <p:nvPr/>
            </p:nvSpPr>
            <p:spPr>
              <a:xfrm>
                <a:off x="6618723" y="2315344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4" name="Google Shape;34;p5"/>
              <p:cNvSpPr/>
              <p:nvPr/>
            </p:nvSpPr>
            <p:spPr>
              <a:xfrm>
                <a:off x="6426200" y="356753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5" name="Google Shape;35;p5"/>
              <p:cNvSpPr/>
              <p:nvPr/>
            </p:nvSpPr>
            <p:spPr>
              <a:xfrm>
                <a:off x="5448688" y="4385279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6" name="Google Shape;36;p5"/>
              <p:cNvSpPr/>
              <p:nvPr/>
            </p:nvSpPr>
            <p:spPr>
              <a:xfrm>
                <a:off x="6444214" y="1089939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7" name="Google Shape;37;p5"/>
              <p:cNvSpPr/>
              <p:nvPr/>
            </p:nvSpPr>
            <p:spPr>
              <a:xfrm>
                <a:off x="2441263" y="2315345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8" name="Google Shape;38;p5"/>
              <p:cNvSpPr/>
              <p:nvPr/>
            </p:nvSpPr>
            <p:spPr>
              <a:xfrm>
                <a:off x="2619761" y="3574306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9" name="Google Shape;39;p5"/>
              <p:cNvSpPr/>
              <p:nvPr/>
            </p:nvSpPr>
            <p:spPr>
              <a:xfrm>
                <a:off x="3592732" y="4385280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0" name="Google Shape;40;p5"/>
              <p:cNvSpPr/>
              <p:nvPr/>
            </p:nvSpPr>
            <p:spPr>
              <a:xfrm>
                <a:off x="2619761" y="109671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41" name="Google Shape;41;p5"/>
            <p:cNvGrpSpPr/>
            <p:nvPr/>
          </p:nvGrpSpPr>
          <p:grpSpPr>
            <a:xfrm>
              <a:off x="3551613" y="1402488"/>
              <a:ext cx="2053983" cy="2053983"/>
              <a:chOff x="3766548" y="1602249"/>
              <a:chExt cx="2053983" cy="2053983"/>
            </a:xfrm>
          </p:grpSpPr>
          <p:sp>
            <p:nvSpPr>
              <p:cNvPr id="42" name="Google Shape;42;p5"/>
              <p:cNvSpPr/>
              <p:nvPr/>
            </p:nvSpPr>
            <p:spPr>
              <a:xfrm>
                <a:off x="3766548" y="1602249"/>
                <a:ext cx="2053983" cy="2053983"/>
              </a:xfrm>
              <a:prstGeom prst="ellipse">
                <a:avLst/>
              </a:prstGeom>
              <a:solidFill>
                <a:srgbClr val="F2F2F2"/>
              </a:solidFill>
              <a:ln cap="flat" cmpd="sng" w="25400">
                <a:solidFill>
                  <a:srgbClr val="F2F2F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" name="Google Shape;43;p5"/>
              <p:cNvSpPr/>
              <p:nvPr/>
            </p:nvSpPr>
            <p:spPr>
              <a:xfrm>
                <a:off x="3820905" y="1656606"/>
                <a:ext cx="1945269" cy="194526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44" name="Google Shape;44;p5"/>
          <p:cNvSpPr txBox="1"/>
          <p:nvPr>
            <p:ph idx="1" type="body"/>
          </p:nvPr>
        </p:nvSpPr>
        <p:spPr>
          <a:xfrm>
            <a:off x="3719246" y="226441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" name="Google Shape;45;p5"/>
          <p:cNvSpPr txBox="1"/>
          <p:nvPr>
            <p:ph idx="2" type="body"/>
          </p:nvPr>
        </p:nvSpPr>
        <p:spPr>
          <a:xfrm>
            <a:off x="817135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" name="Google Shape;46;p5"/>
          <p:cNvSpPr txBox="1"/>
          <p:nvPr>
            <p:ph idx="3" type="body"/>
          </p:nvPr>
        </p:nvSpPr>
        <p:spPr>
          <a:xfrm>
            <a:off x="633920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" name="Google Shape;47;p5"/>
          <p:cNvSpPr txBox="1"/>
          <p:nvPr>
            <p:ph idx="4" type="body"/>
          </p:nvPr>
        </p:nvSpPr>
        <p:spPr>
          <a:xfrm>
            <a:off x="803908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8" name="Google Shape;48;p5"/>
          <p:cNvSpPr txBox="1"/>
          <p:nvPr>
            <p:ph idx="5" type="body"/>
          </p:nvPr>
        </p:nvSpPr>
        <p:spPr>
          <a:xfrm>
            <a:off x="1798245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" name="Google Shape;49;p5"/>
          <p:cNvSpPr txBox="1"/>
          <p:nvPr>
            <p:ph idx="6" type="body"/>
          </p:nvPr>
        </p:nvSpPr>
        <p:spPr>
          <a:xfrm>
            <a:off x="6615516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" name="Google Shape;50;p5"/>
          <p:cNvSpPr txBox="1"/>
          <p:nvPr>
            <p:ph idx="7" type="body"/>
          </p:nvPr>
        </p:nvSpPr>
        <p:spPr>
          <a:xfrm>
            <a:off x="6787154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" name="Google Shape;51;p5"/>
          <p:cNvSpPr txBox="1"/>
          <p:nvPr>
            <p:ph idx="8" type="body"/>
          </p:nvPr>
        </p:nvSpPr>
        <p:spPr>
          <a:xfrm>
            <a:off x="6602289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Google Shape;52;p5"/>
          <p:cNvSpPr txBox="1"/>
          <p:nvPr>
            <p:ph idx="9" type="body"/>
          </p:nvPr>
        </p:nvSpPr>
        <p:spPr>
          <a:xfrm>
            <a:off x="5584940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25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  Description automatically generated with low confidence" id="354" name="Google Shape;354;p4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5" name="Google Shape;355;p4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56" name="Google Shape;356;p41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57" name="Google Shape;357;p4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58" name="Google Shape;358;p4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9" name="Google Shape;359;p4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0" name="Google Shape;360;p4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61" name="Google Shape;361;p41"/>
          <p:cNvSpPr txBox="1"/>
          <p:nvPr>
            <p:ph idx="1" type="body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b="0" i="1" sz="15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2" name="Google Shape;362;p41"/>
          <p:cNvSpPr txBox="1"/>
          <p:nvPr>
            <p:ph idx="2" type="body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3" name="Google Shape;363;p41"/>
          <p:cNvSpPr txBox="1"/>
          <p:nvPr>
            <p:ph idx="3" type="body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4" name="Google Shape;364;p41"/>
          <p:cNvSpPr txBox="1"/>
          <p:nvPr>
            <p:ph idx="4" type="body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5" name="Google Shape;365;p41"/>
          <p:cNvSpPr/>
          <p:nvPr>
            <p:ph idx="5" type="pic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6" name="Google Shape;366;p41"/>
          <p:cNvSpPr/>
          <p:nvPr>
            <p:ph idx="6" type="pic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7" name="Google Shape;367;p41"/>
          <p:cNvSpPr/>
          <p:nvPr>
            <p:ph idx="7" type="pic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8" name="Google Shape;368;p41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4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26"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  Description automatically generated with low confidence" id="371" name="Google Shape;371;p4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2" name="Google Shape;372;p42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73" name="Google Shape;373;p42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74" name="Google Shape;374;p42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75" name="Google Shape;375;p42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6" name="Google Shape;376;p42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7" name="Google Shape;377;p42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78" name="Google Shape;378;p42"/>
          <p:cNvSpPr txBox="1"/>
          <p:nvPr>
            <p:ph idx="1" type="body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b="0" i="1" sz="15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9" name="Google Shape;379;p42"/>
          <p:cNvSpPr txBox="1"/>
          <p:nvPr>
            <p:ph idx="2" type="body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0" name="Google Shape;380;p42"/>
          <p:cNvSpPr txBox="1"/>
          <p:nvPr>
            <p:ph idx="3" type="body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1" name="Google Shape;381;p42"/>
          <p:cNvSpPr txBox="1"/>
          <p:nvPr>
            <p:ph idx="4" type="body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2" name="Google Shape;382;p42"/>
          <p:cNvSpPr/>
          <p:nvPr>
            <p:ph idx="5" type="pic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3" name="Google Shape;383;p42"/>
          <p:cNvSpPr/>
          <p:nvPr>
            <p:ph idx="6" type="pic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4" name="Google Shape;384;p42"/>
          <p:cNvSpPr/>
          <p:nvPr>
            <p:ph idx="7" type="pic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5" name="Google Shape;385;p42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6" name="Google Shape;386;p4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27"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  Description automatically generated with low confidence" id="388" name="Google Shape;388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9" name="Google Shape;389;p4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90" name="Google Shape;390;p4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91" name="Google Shape;391;p4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92" name="Google Shape;392;p4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3" name="Google Shape;393;p4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4" name="Google Shape;394;p4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95" name="Google Shape;395;p43"/>
          <p:cNvSpPr txBox="1"/>
          <p:nvPr>
            <p:ph idx="1" type="body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b="0" i="1" sz="15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6" name="Google Shape;396;p43"/>
          <p:cNvSpPr txBox="1"/>
          <p:nvPr>
            <p:ph idx="2" type="body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7" name="Google Shape;397;p43"/>
          <p:cNvSpPr txBox="1"/>
          <p:nvPr>
            <p:ph idx="3" type="body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8" name="Google Shape;398;p43"/>
          <p:cNvSpPr txBox="1"/>
          <p:nvPr>
            <p:ph idx="4" type="body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9" name="Google Shape;399;p43"/>
          <p:cNvSpPr/>
          <p:nvPr>
            <p:ph idx="5" type="pic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0" name="Google Shape;400;p43"/>
          <p:cNvSpPr/>
          <p:nvPr>
            <p:ph idx="6" type="pic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1" name="Google Shape;401;p43"/>
          <p:cNvSpPr/>
          <p:nvPr>
            <p:ph idx="7" type="pic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2" name="Google Shape;402;p43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3" name="Google Shape;403;p4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28"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  Description automatically generated with low confidence" id="405" name="Google Shape;405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44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7" name="Google Shape;407;p44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cap="flat" cmpd="sng" w="28575">
            <a:solidFill>
              <a:srgbClr val="8AC8EE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08" name="Google Shape;408;p44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fmla="val 7037" name="adj"/>
            </a:avLst>
          </a:prstGeom>
          <a:solidFill>
            <a:schemeClr val="lt1"/>
          </a:solidFill>
          <a:ln cap="flat" cmpd="sng" w="28575">
            <a:solidFill>
              <a:srgbClr val="8AC8EE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p44"/>
          <p:cNvSpPr txBox="1"/>
          <p:nvPr>
            <p:ph idx="1" type="body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44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fmla="val 7037" name="adj"/>
            </a:avLst>
          </a:prstGeom>
          <a:solidFill>
            <a:schemeClr val="lt1"/>
          </a:solidFill>
          <a:ln cap="flat" cmpd="sng" w="28575">
            <a:solidFill>
              <a:srgbClr val="8AC8EE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44"/>
          <p:cNvSpPr txBox="1"/>
          <p:nvPr>
            <p:ph idx="2" type="body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2" name="Google Shape;412;p44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fmla="val 7037" name="adj"/>
            </a:avLst>
          </a:prstGeom>
          <a:solidFill>
            <a:schemeClr val="lt1"/>
          </a:solidFill>
          <a:ln cap="flat" cmpd="sng" w="28575">
            <a:solidFill>
              <a:srgbClr val="8AC8EE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44"/>
          <p:cNvSpPr txBox="1"/>
          <p:nvPr>
            <p:ph idx="3" type="body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4" name="Google Shape;414;p44"/>
          <p:cNvSpPr/>
          <p:nvPr>
            <p:ph idx="4" type="pic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5" name="Google Shape;415;p44"/>
          <p:cNvSpPr/>
          <p:nvPr>
            <p:ph idx="5" type="pic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6" name="Google Shape;416;p44"/>
          <p:cNvSpPr/>
          <p:nvPr>
            <p:ph idx="6" type="pic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7" name="Google Shape;417;p44"/>
          <p:cNvSpPr txBox="1"/>
          <p:nvPr>
            <p:ph idx="7" type="body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8" name="Google Shape;418;p44"/>
          <p:cNvSpPr txBox="1"/>
          <p:nvPr>
            <p:ph idx="8" type="body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9" name="Google Shape;419;p44"/>
          <p:cNvSpPr txBox="1"/>
          <p:nvPr>
            <p:ph idx="9" type="body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20" name="Google Shape;420;p44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21" name="Google Shape;421;p4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29"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  Description automatically generated with low confidence" id="423" name="Google Shape;423;p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45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25" name="Google Shape;425;p4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6" name="Google Shape;426;p45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fmla="val 7037" name="adj"/>
            </a:avLst>
          </a:prstGeom>
          <a:solidFill>
            <a:schemeClr val="lt1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Google Shape;427;p45"/>
          <p:cNvSpPr txBox="1"/>
          <p:nvPr>
            <p:ph idx="1" type="body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28" name="Google Shape;428;p45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fmla="val 7037" name="adj"/>
            </a:avLst>
          </a:prstGeom>
          <a:solidFill>
            <a:schemeClr val="lt1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" name="Google Shape;429;p45"/>
          <p:cNvSpPr txBox="1"/>
          <p:nvPr>
            <p:ph idx="2" type="body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0" name="Google Shape;430;p45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fmla="val 7037" name="adj"/>
            </a:avLst>
          </a:prstGeom>
          <a:solidFill>
            <a:schemeClr val="lt1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" name="Google Shape;431;p45"/>
          <p:cNvSpPr txBox="1"/>
          <p:nvPr>
            <p:ph idx="3" type="body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2" name="Google Shape;432;p45"/>
          <p:cNvSpPr/>
          <p:nvPr>
            <p:ph idx="4" type="pic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3" name="Google Shape;433;p45"/>
          <p:cNvSpPr/>
          <p:nvPr>
            <p:ph idx="5" type="pic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4" name="Google Shape;434;p45"/>
          <p:cNvSpPr/>
          <p:nvPr>
            <p:ph idx="6" type="pic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5" name="Google Shape;435;p45"/>
          <p:cNvSpPr txBox="1"/>
          <p:nvPr>
            <p:ph idx="7" type="body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6" name="Google Shape;436;p45"/>
          <p:cNvSpPr txBox="1"/>
          <p:nvPr>
            <p:ph idx="8" type="body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7" name="Google Shape;437;p45"/>
          <p:cNvSpPr txBox="1"/>
          <p:nvPr>
            <p:ph idx="9" type="body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8" name="Google Shape;438;p45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9" name="Google Shape;439;p4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30"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  Description automatically generated with low confidence" id="441" name="Google Shape;441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46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43" name="Google Shape;443;p46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44" name="Google Shape;444;p46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445" name="Google Shape;445;p46"/>
              <p:cNvCxnSpPr>
                <a:endCxn id="446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447" name="Google Shape;447;p46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cap="flat" cmpd="sng" w="25400">
                <a:solidFill>
                  <a:srgbClr val="E094A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46" name="Google Shape;446;p46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b="1" i="0" lang="en-US" sz="14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48" name="Google Shape;448;p46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449" name="Google Shape;449;p46"/>
              <p:cNvCxnSpPr>
                <a:endCxn id="450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451" name="Google Shape;451;p46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cap="flat" cmpd="sng" w="2540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0" name="Google Shape;450;p46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b="1" i="0" lang="en-US" sz="14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52" name="Google Shape;452;p46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453" name="Google Shape;453;p46"/>
              <p:cNvCxnSpPr>
                <a:endCxn id="454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455" name="Google Shape;455;p46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cap="flat" cmpd="sng" w="25400">
                <a:solidFill>
                  <a:srgbClr val="E094A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4" name="Google Shape;454;p46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b="1" i="0" lang="en-US" sz="14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56" name="Google Shape;456;p46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457" name="Google Shape;457;p46"/>
              <p:cNvCxnSpPr>
                <a:endCxn id="458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459" name="Google Shape;459;p46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cap="flat" cmpd="sng" w="2540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8" name="Google Shape;458;p46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b="1" i="0" lang="en-US" sz="14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60" name="Google Shape;460;p46"/>
          <p:cNvSpPr txBox="1"/>
          <p:nvPr>
            <p:ph idx="1" type="body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1" name="Google Shape;461;p46"/>
          <p:cNvSpPr txBox="1"/>
          <p:nvPr>
            <p:ph idx="2" type="body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2" name="Google Shape;462;p46"/>
          <p:cNvSpPr txBox="1"/>
          <p:nvPr>
            <p:ph idx="3" type="body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3" name="Google Shape;463;p46"/>
          <p:cNvSpPr txBox="1"/>
          <p:nvPr>
            <p:ph idx="4" type="body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4" name="Google Shape;464;p46"/>
          <p:cNvSpPr txBox="1"/>
          <p:nvPr>
            <p:ph idx="5" type="body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5" name="Google Shape;465;p46"/>
          <p:cNvSpPr txBox="1"/>
          <p:nvPr>
            <p:ph idx="6" type="body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6" name="Google Shape;466;p46"/>
          <p:cNvSpPr txBox="1"/>
          <p:nvPr>
            <p:ph idx="7" type="body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46"/>
          <p:cNvSpPr txBox="1"/>
          <p:nvPr>
            <p:ph idx="8" type="body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8" name="Google Shape;468;p46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9" name="Google Shape;469;p4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31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  Description automatically generated with low confidence" id="471" name="Google Shape;471;p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2" name="Google Shape;472;p47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473" name="Google Shape;473;p47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74" name="Google Shape;474;p47"/>
            <p:cNvCxnSpPr/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cap="flat" cmpd="sng" w="127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475" name="Google Shape;475;p47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476" name="Google Shape;476;p47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77" name="Google Shape;477;p47"/>
            <p:cNvCxnSpPr/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cap="flat" cmpd="sng" w="127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478" name="Google Shape;478;p47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479" name="Google Shape;479;p47"/>
            <p:cNvCxnSpPr/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cap="flat" cmpd="sng" w="127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480" name="Google Shape;480;p47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81" name="Google Shape;481;p47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482" name="Google Shape;482;p47"/>
            <p:cNvCxnSpPr/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cap="flat" cmpd="sng" w="127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483" name="Google Shape;483;p47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84" name="Google Shape;484;p47"/>
          <p:cNvSpPr txBox="1"/>
          <p:nvPr>
            <p:ph idx="1" type="body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85" name="Google Shape;485;p47"/>
          <p:cNvSpPr txBox="1"/>
          <p:nvPr>
            <p:ph idx="2" type="body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86" name="Google Shape;486;p47"/>
          <p:cNvSpPr txBox="1"/>
          <p:nvPr>
            <p:ph idx="3" type="body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87" name="Google Shape;487;p47"/>
          <p:cNvSpPr txBox="1"/>
          <p:nvPr>
            <p:ph idx="4" type="body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88" name="Google Shape;488;p47"/>
          <p:cNvSpPr txBox="1"/>
          <p:nvPr>
            <p:ph idx="5" type="body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0000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89" name="Google Shape;489;p47"/>
          <p:cNvSpPr txBox="1"/>
          <p:nvPr>
            <p:ph idx="6" type="body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0" name="Google Shape;490;p47"/>
          <p:cNvSpPr txBox="1"/>
          <p:nvPr>
            <p:ph idx="7" type="body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1" name="Google Shape;491;p47"/>
          <p:cNvSpPr txBox="1"/>
          <p:nvPr>
            <p:ph idx="8" type="body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2" name="Google Shape;492;p47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3" name="Google Shape;493;p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32"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  Description automatically generated with low confidence" id="495" name="Google Shape;495;p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6" name="Google Shape;496;p48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97" name="Google Shape;497;p48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98" name="Google Shape;498;p48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99" name="Google Shape;499;p48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cap="flat" cmpd="sng" w="127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500" name="Google Shape;500;p48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501" name="Google Shape;501;p48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cap="flat" cmpd="sng" w="1270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502" name="Google Shape;502;p48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03" name="Google Shape;503;p48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4" name="Google Shape;504;p48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5" name="Google Shape;505;p48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b="0" i="0" sz="1200" u="none" cap="none" strike="noStrik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506" name="Google Shape;506;p48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b="0" i="0" sz="1200" u="none" cap="none" strike="noStrik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33"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  Description automatically generated with low confidence" id="508" name="Google Shape;508;p4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9" name="Google Shape;509;p49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510" name="Google Shape;510;p49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511" name="Google Shape;511;p49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512" name="Google Shape;512;p49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cap="flat" cmpd="sng" w="127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513" name="Google Shape;513;p49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514" name="Google Shape;514;p49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cap="flat" cmpd="sng" w="1270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515" name="Google Shape;515;p49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16" name="Google Shape;516;p49"/>
          <p:cNvSpPr txBox="1"/>
          <p:nvPr>
            <p:ph idx="1" type="body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7" name="Google Shape;517;p49"/>
          <p:cNvSpPr txBox="1"/>
          <p:nvPr>
            <p:ph idx="2" type="body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8" name="Google Shape;518;p49"/>
          <p:cNvSpPr txBox="1"/>
          <p:nvPr>
            <p:ph idx="3" type="body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0000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9" name="Google Shape;519;p49"/>
          <p:cNvSpPr txBox="1"/>
          <p:nvPr>
            <p:ph idx="4" type="body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34"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  Description automatically generated with low confidence" id="521" name="Google Shape;521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2" name="Google Shape;522;p50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523" name="Google Shape;523;p5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4" name="Google Shape;524;p50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b="1" i="0" lang="en-US" sz="13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5" name="Google Shape;525;p50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b="1" i="0" lang="en-US" sz="13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" name="Google Shape;526;p50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b="1" i="0" lang="en-US" sz="13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" name="Google Shape;527;p50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b="1" i="0" lang="en-US" sz="13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28" name="Google Shape;528;p50"/>
          <p:cNvSpPr txBox="1"/>
          <p:nvPr>
            <p:ph idx="1" type="body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9" name="Google Shape;529;p50"/>
          <p:cNvSpPr txBox="1"/>
          <p:nvPr>
            <p:ph idx="2" type="body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0" name="Google Shape;530;p50"/>
          <p:cNvSpPr txBox="1"/>
          <p:nvPr>
            <p:ph idx="3" type="body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1" name="Google Shape;531;p50"/>
          <p:cNvSpPr txBox="1"/>
          <p:nvPr>
            <p:ph idx="4" type="body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2" name="Google Shape;532;p50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3" name="Google Shape;533;p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2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computer on a table  Description automatically generated with medium confidence" id="54" name="Google Shape;54;p6"/>
          <p:cNvPicPr preferRelativeResize="0"/>
          <p:nvPr/>
        </p:nvPicPr>
        <p:blipFill rotWithShape="1">
          <a:blip r:embed="rId2">
            <a:alphaModFix/>
          </a:blip>
          <a:srcRect b="8552" l="0" r="1749" t="8552"/>
          <a:stretch/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  Description automatically generated with low confidence" id="55" name="Google Shape;55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6"/>
          <p:cNvSpPr/>
          <p:nvPr/>
        </p:nvSpPr>
        <p:spPr>
          <a:xfrm>
            <a:off x="2240495" y="1407885"/>
            <a:ext cx="4811571" cy="7667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Shape  Description automatically generated with low confidence" id="57" name="Google Shape;57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6"/>
          <p:cNvSpPr/>
          <p:nvPr/>
        </p:nvSpPr>
        <p:spPr>
          <a:xfrm>
            <a:off x="2233323" y="613458"/>
            <a:ext cx="4818743" cy="7944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59;p6"/>
          <p:cNvSpPr txBox="1"/>
          <p:nvPr>
            <p:ph idx="1" type="body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1" i="1" sz="18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6"/>
          <p:cNvSpPr txBox="1"/>
          <p:nvPr>
            <p:ph idx="2" type="body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b="1" i="1" sz="1400" u="none" cap="none" strike="noStrik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35"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  Description automatically generated with low confidence" id="535" name="Google Shape;535;p5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51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7" name="Google Shape;537;p51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8" name="Google Shape;538;p51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9" name="Google Shape;539;p51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0" name="Google Shape;540;p51"/>
          <p:cNvSpPr txBox="1"/>
          <p:nvPr>
            <p:ph idx="1" type="body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b="1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1" name="Google Shape;541;p51"/>
          <p:cNvSpPr txBox="1"/>
          <p:nvPr>
            <p:ph idx="2" type="body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b="1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2" name="Google Shape;542;p51"/>
          <p:cNvSpPr txBox="1"/>
          <p:nvPr>
            <p:ph idx="3" type="body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b="1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3" name="Google Shape;543;p51"/>
          <p:cNvSpPr txBox="1"/>
          <p:nvPr>
            <p:ph idx="4" type="body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b="1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4" name="Google Shape;544;p51"/>
          <p:cNvSpPr/>
          <p:nvPr>
            <p:ph idx="5" type="pic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5" name="Google Shape;545;p51"/>
          <p:cNvSpPr/>
          <p:nvPr>
            <p:ph idx="6" type="pic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6" name="Google Shape;546;p51"/>
          <p:cNvSpPr/>
          <p:nvPr>
            <p:ph idx="7" type="pic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51"/>
          <p:cNvSpPr/>
          <p:nvPr>
            <p:ph idx="8" type="pic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8" name="Google Shape;548;p51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9" name="Google Shape;549;p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36"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  Description automatically generated with low confidence" id="551" name="Google Shape;551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52" name="Google Shape;552;p52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553" name="Google Shape;553;p52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54" name="Google Shape;554;p52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55" name="Google Shape;555;p52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6" name="Google Shape;556;p52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7" name="Google Shape;557;p52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58" name="Google Shape;558;p52"/>
          <p:cNvSpPr txBox="1"/>
          <p:nvPr>
            <p:ph idx="1" type="body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b="0" i="1" sz="15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9" name="Google Shape;559;p52"/>
          <p:cNvSpPr txBox="1"/>
          <p:nvPr>
            <p:ph idx="2" type="body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0" name="Google Shape;560;p52"/>
          <p:cNvSpPr txBox="1"/>
          <p:nvPr>
            <p:ph idx="3" type="body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1" name="Google Shape;561;p52"/>
          <p:cNvSpPr txBox="1"/>
          <p:nvPr>
            <p:ph idx="4" type="body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2" name="Google Shape;562;p52"/>
          <p:cNvSpPr/>
          <p:nvPr>
            <p:ph idx="5" type="pic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3" name="Google Shape;563;p52"/>
          <p:cNvSpPr/>
          <p:nvPr>
            <p:ph idx="6" type="pic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4" name="Google Shape;564;p52"/>
          <p:cNvSpPr/>
          <p:nvPr>
            <p:ph idx="7" type="pic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5" name="Google Shape;565;p52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6" name="Google Shape;566;p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Infographics "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8" name="Google Shape;568;p53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69" name="Google Shape;569;p53"/>
            <p:cNvSpPr/>
            <p:nvPr/>
          </p:nvSpPr>
          <p:spPr>
            <a:xfrm>
              <a:off x="1270000" y="0"/>
              <a:ext cx="1285798" cy="1333474"/>
            </a:xfrm>
            <a:custGeom>
              <a:rect b="b" l="l" r="r" t="t"/>
              <a:pathLst>
                <a:path extrusionOk="0" h="1333474" w="1285798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0" name="Google Shape;570;p53"/>
            <p:cNvSpPr/>
            <p:nvPr/>
          </p:nvSpPr>
          <p:spPr>
            <a:xfrm>
              <a:off x="1206526" y="1270000"/>
              <a:ext cx="1333474" cy="1285798"/>
            </a:xfrm>
            <a:custGeom>
              <a:rect b="b" l="l" r="r" t="t"/>
              <a:pathLst>
                <a:path extrusionOk="0" h="1285798" w="1333474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1" name="Google Shape;571;p53"/>
            <p:cNvSpPr/>
            <p:nvPr/>
          </p:nvSpPr>
          <p:spPr>
            <a:xfrm>
              <a:off x="-15798" y="1206526"/>
              <a:ext cx="1285798" cy="1333474"/>
            </a:xfrm>
            <a:custGeom>
              <a:rect b="b" l="l" r="r" t="t"/>
              <a:pathLst>
                <a:path extrusionOk="0" h="1333474" w="1285798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2" name="Google Shape;572;p53"/>
            <p:cNvSpPr/>
            <p:nvPr/>
          </p:nvSpPr>
          <p:spPr>
            <a:xfrm>
              <a:off x="0" y="0"/>
              <a:ext cx="1270000" cy="1270000"/>
            </a:xfrm>
            <a:custGeom>
              <a:rect b="b" l="l" r="r" t="t"/>
              <a:pathLst>
                <a:path extrusionOk="0" h="1270000" w="127000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3" name="Google Shape;573;p53"/>
            <p:cNvSpPr/>
            <p:nvPr/>
          </p:nvSpPr>
          <p:spPr>
            <a:xfrm>
              <a:off x="1270000" y="0"/>
              <a:ext cx="127" cy="1270000"/>
            </a:xfrm>
            <a:custGeom>
              <a:rect b="b" l="l" r="r" t="t"/>
              <a:pathLst>
                <a:path extrusionOk="0" h="1270000" w="127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74" name="Google Shape;574;p53"/>
          <p:cNvSpPr txBox="1"/>
          <p:nvPr>
            <p:ph idx="1" type="body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5" name="Google Shape;575;p53"/>
          <p:cNvSpPr txBox="1"/>
          <p:nvPr>
            <p:ph idx="2" type="body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6" name="Google Shape;576;p53"/>
          <p:cNvSpPr txBox="1"/>
          <p:nvPr>
            <p:ph idx="3" type="body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b="0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7" name="Google Shape;577;p53"/>
          <p:cNvSpPr txBox="1"/>
          <p:nvPr>
            <p:ph idx="4" type="body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8" name="Google Shape;578;p53"/>
          <p:cNvSpPr txBox="1"/>
          <p:nvPr>
            <p:ph idx="5" type="body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b="0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9" name="Google Shape;579;p53"/>
          <p:cNvSpPr txBox="1"/>
          <p:nvPr>
            <p:ph idx="6" type="body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0" name="Google Shape;580;p53"/>
          <p:cNvSpPr txBox="1"/>
          <p:nvPr>
            <p:ph idx="7" type="body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b="0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1" name="Google Shape;581;p53"/>
          <p:cNvSpPr txBox="1"/>
          <p:nvPr>
            <p:ph idx="8" type="body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2" name="Google Shape;582;p53"/>
          <p:cNvSpPr txBox="1"/>
          <p:nvPr>
            <p:ph idx="9" type="body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b="0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3" name="Google Shape;583;p53"/>
          <p:cNvSpPr txBox="1"/>
          <p:nvPr>
            <p:ph idx="13" type="body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4" name="Google Shape;584;p53"/>
          <p:cNvSpPr txBox="1"/>
          <p:nvPr>
            <p:ph idx="14" type="body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5" name="Google Shape;585;p53"/>
          <p:cNvSpPr txBox="1"/>
          <p:nvPr>
            <p:ph idx="15" type="body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6" name="Google Shape;586;p53"/>
          <p:cNvSpPr txBox="1"/>
          <p:nvPr>
            <p:ph idx="16" type="body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37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8" name="Google Shape;588;p54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89" name="Google Shape;589;p54"/>
            <p:cNvSpPr/>
            <p:nvPr/>
          </p:nvSpPr>
          <p:spPr>
            <a:xfrm>
              <a:off x="1270000" y="0"/>
              <a:ext cx="1285798" cy="1333474"/>
            </a:xfrm>
            <a:custGeom>
              <a:rect b="b" l="l" r="r" t="t"/>
              <a:pathLst>
                <a:path extrusionOk="0" h="1333474" w="1285798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0" name="Google Shape;590;p54"/>
            <p:cNvSpPr/>
            <p:nvPr/>
          </p:nvSpPr>
          <p:spPr>
            <a:xfrm>
              <a:off x="1206526" y="1270000"/>
              <a:ext cx="1333474" cy="1285798"/>
            </a:xfrm>
            <a:custGeom>
              <a:rect b="b" l="l" r="r" t="t"/>
              <a:pathLst>
                <a:path extrusionOk="0" h="1285798" w="1333474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1" name="Google Shape;591;p54"/>
            <p:cNvSpPr/>
            <p:nvPr/>
          </p:nvSpPr>
          <p:spPr>
            <a:xfrm>
              <a:off x="-15798" y="1206526"/>
              <a:ext cx="1285798" cy="1333474"/>
            </a:xfrm>
            <a:custGeom>
              <a:rect b="b" l="l" r="r" t="t"/>
              <a:pathLst>
                <a:path extrusionOk="0" h="1333474" w="1285798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2" name="Google Shape;592;p54"/>
            <p:cNvSpPr/>
            <p:nvPr/>
          </p:nvSpPr>
          <p:spPr>
            <a:xfrm>
              <a:off x="0" y="0"/>
              <a:ext cx="1270000" cy="1270000"/>
            </a:xfrm>
            <a:custGeom>
              <a:rect b="b" l="l" r="r" t="t"/>
              <a:pathLst>
                <a:path extrusionOk="0" h="1270000" w="127000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3" name="Google Shape;593;p54"/>
            <p:cNvSpPr/>
            <p:nvPr/>
          </p:nvSpPr>
          <p:spPr>
            <a:xfrm>
              <a:off x="1270000" y="0"/>
              <a:ext cx="127" cy="1270000"/>
            </a:xfrm>
            <a:custGeom>
              <a:rect b="b" l="l" r="r" t="t"/>
              <a:pathLst>
                <a:path extrusionOk="0" h="1270000" w="127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94" name="Google Shape;594;p54"/>
          <p:cNvSpPr txBox="1"/>
          <p:nvPr>
            <p:ph idx="1" type="body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95" name="Google Shape;595;p54"/>
          <p:cNvSpPr txBox="1"/>
          <p:nvPr>
            <p:ph idx="2" type="body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96" name="Google Shape;596;p54"/>
          <p:cNvSpPr txBox="1"/>
          <p:nvPr>
            <p:ph idx="3" type="body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b="0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97" name="Google Shape;597;p54"/>
          <p:cNvSpPr txBox="1"/>
          <p:nvPr>
            <p:ph idx="4" type="body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98" name="Google Shape;598;p54"/>
          <p:cNvSpPr txBox="1"/>
          <p:nvPr>
            <p:ph idx="5" type="body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b="0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99" name="Google Shape;599;p54"/>
          <p:cNvSpPr txBox="1"/>
          <p:nvPr>
            <p:ph idx="6" type="body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0" name="Google Shape;600;p54"/>
          <p:cNvSpPr txBox="1"/>
          <p:nvPr>
            <p:ph idx="7" type="body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b="0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1" name="Google Shape;601;p54"/>
          <p:cNvSpPr txBox="1"/>
          <p:nvPr>
            <p:ph idx="8" type="body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2" name="Google Shape;602;p54"/>
          <p:cNvSpPr txBox="1"/>
          <p:nvPr>
            <p:ph idx="9" type="body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b="0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3" name="Google Shape;603;p54"/>
          <p:cNvSpPr txBox="1"/>
          <p:nvPr>
            <p:ph idx="13" type="body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4" name="Google Shape;604;p54"/>
          <p:cNvSpPr txBox="1"/>
          <p:nvPr>
            <p:ph idx="14" type="body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5" name="Google Shape;605;p54"/>
          <p:cNvSpPr txBox="1"/>
          <p:nvPr>
            <p:ph idx="15" type="body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6" name="Google Shape;606;p54"/>
          <p:cNvSpPr txBox="1"/>
          <p:nvPr>
            <p:ph idx="16" type="body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38"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  Description automatically generated with low confidence" id="608" name="Google Shape;608;p5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9" name="Google Shape;609;p55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10" name="Google Shape;610;p55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3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1" name="Google Shape;611;p55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3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2" name="Google Shape;612;p55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3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3" name="Google Shape;613;p55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3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4" name="Google Shape;614;p55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3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5" name="Google Shape;615;p55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3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16" name="Google Shape;616;p55"/>
          <p:cNvSpPr txBox="1"/>
          <p:nvPr>
            <p:ph idx="1" type="body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7" name="Google Shape;617;p55"/>
          <p:cNvSpPr txBox="1"/>
          <p:nvPr>
            <p:ph idx="2" type="body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8" name="Google Shape;618;p55"/>
          <p:cNvSpPr txBox="1"/>
          <p:nvPr>
            <p:ph idx="3" type="body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9" name="Google Shape;619;p55"/>
          <p:cNvSpPr txBox="1"/>
          <p:nvPr>
            <p:ph idx="4" type="body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0" name="Google Shape;620;p55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1" name="Google Shape;621;p5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39"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  Description automatically generated with low confidence" id="623" name="Google Shape;623;p5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24" name="Google Shape;624;p56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25" name="Google Shape;625;p56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3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6" name="Google Shape;626;p56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3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7" name="Google Shape;627;p56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3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8" name="Google Shape;628;p56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3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9" name="Google Shape;629;p56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3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30" name="Google Shape;630;p56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3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31" name="Google Shape;631;p56"/>
          <p:cNvSpPr txBox="1"/>
          <p:nvPr>
            <p:ph idx="1" type="body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32" name="Google Shape;632;p56"/>
          <p:cNvSpPr txBox="1"/>
          <p:nvPr>
            <p:ph idx="2" type="body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33" name="Google Shape;633;p56"/>
          <p:cNvSpPr txBox="1"/>
          <p:nvPr>
            <p:ph idx="3" type="body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34" name="Google Shape;634;p56"/>
          <p:cNvSpPr txBox="1"/>
          <p:nvPr>
            <p:ph idx="4" type="body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35" name="Google Shape;635;p56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36" name="Google Shape;636;p5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  Description automatically generated with low confidence" id="638" name="Google Shape;638;p5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39" name="Google Shape;639;p57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40" name="Google Shape;640;p5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41" name="Google Shape;641;p57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642" name="Google Shape;642;p57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3" name="Google Shape;643;p57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4" name="Google Shape;644;p57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5" name="Google Shape;645;p57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cap="flat" cmpd="sng" w="9525">
              <a:solidFill>
                <a:srgbClr val="BFBFBF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646" name="Google Shape;646;p57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7" name="Google Shape;647;p57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648" name="Google Shape;648;p57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9" name="Google Shape;649;p57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0" name="Google Shape;650;p57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1" name="Google Shape;651;p57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cap="flat" cmpd="sng" w="9525">
              <a:solidFill>
                <a:srgbClr val="BFBFBF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652" name="Google Shape;652;p57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53" name="Google Shape;653;p57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654" name="Google Shape;654;p57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55" name="Google Shape;655;p57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6" name="Google Shape;656;p57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7" name="Google Shape;657;p57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cap="flat" cmpd="sng" w="9525">
              <a:solidFill>
                <a:srgbClr val="BFBFBF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658" name="Google Shape;658;p57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59" name="Google Shape;659;p57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660" name="Google Shape;660;p57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61" name="Google Shape;661;p57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62" name="Google Shape;662;p57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63" name="Google Shape;663;p57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cap="flat" cmpd="sng" w="9525">
              <a:solidFill>
                <a:srgbClr val="BFBFBF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664" name="Google Shape;664;p57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65" name="Google Shape;665;p57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666" name="Google Shape;666;p57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67" name="Google Shape;667;p57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68" name="Google Shape;668;p57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69" name="Google Shape;669;p57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cap="flat" cmpd="sng" w="9525">
              <a:solidFill>
                <a:srgbClr val="BFBFBF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670" name="Google Shape;670;p57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71" name="Google Shape;671;p57"/>
          <p:cNvSpPr txBox="1"/>
          <p:nvPr>
            <p:ph idx="1" type="body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72" name="Google Shape;672;p57"/>
          <p:cNvSpPr txBox="1"/>
          <p:nvPr>
            <p:ph idx="2" type="body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73" name="Google Shape;673;p57"/>
          <p:cNvSpPr txBox="1"/>
          <p:nvPr>
            <p:ph idx="3" type="body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74" name="Google Shape;674;p57"/>
          <p:cNvSpPr txBox="1"/>
          <p:nvPr>
            <p:ph idx="4" type="body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75" name="Google Shape;675;p57"/>
          <p:cNvSpPr txBox="1"/>
          <p:nvPr>
            <p:ph idx="5" type="body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 2"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  Description automatically generated with low confidence" id="677" name="Google Shape;677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78" name="Google Shape;678;p58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79" name="Google Shape;679;p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80" name="Google Shape;680;p58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81" name="Google Shape;681;p58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2" name="Google Shape;682;p58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3" name="Google Shape;683;p58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4" name="Google Shape;684;p58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5" name="Google Shape;685;p58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686" name="Google Shape;686;p58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7" name="Google Shape;687;p58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8" name="Google Shape;688;p58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9" name="Google Shape;689;p58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0" name="Google Shape;690;p58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1" name="Google Shape;691;p58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692" name="Google Shape;692;p58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93" name="Google Shape;693;p58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94" name="Google Shape;694;p58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95" name="Google Shape;695;p58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6" name="Google Shape;696;p58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7" name="Google Shape;697;p58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698" name="Google Shape;698;p58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99" name="Google Shape;699;p58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700" name="Google Shape;700;p58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701" name="Google Shape;701;p58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702" name="Google Shape;702;p58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703" name="Google Shape;703;p58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704" name="Google Shape;704;p58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705" name="Google Shape;705;p58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706" name="Google Shape;706;p58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707" name="Google Shape;707;p58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708" name="Google Shape;708;p58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709" name="Google Shape;709;p58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710" name="Google Shape;710;p58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711" name="Google Shape;711;p58"/>
          <p:cNvSpPr txBox="1"/>
          <p:nvPr>
            <p:ph idx="1" type="body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2" name="Google Shape;712;p58"/>
          <p:cNvSpPr txBox="1"/>
          <p:nvPr>
            <p:ph idx="2" type="body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3" name="Google Shape;713;p58"/>
          <p:cNvSpPr txBox="1"/>
          <p:nvPr>
            <p:ph idx="3" type="body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4" name="Google Shape;714;p58"/>
          <p:cNvSpPr txBox="1"/>
          <p:nvPr>
            <p:ph idx="4" type="body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5" name="Google Shape;715;p58"/>
          <p:cNvSpPr txBox="1"/>
          <p:nvPr>
            <p:ph idx="5" type="body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 3"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  Description automatically generated with low confidence" id="717" name="Google Shape;717;p5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18" name="Google Shape;718;p59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9" name="Google Shape;719;p5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0" name="Google Shape;720;p59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fmla="val 23418" name="adj"/>
            </a:avLst>
          </a:prstGeom>
          <a:noFill/>
          <a:ln cap="flat" cmpd="sng" w="25400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21" name="Google Shape;721;p59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2" name="Google Shape;722;p59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3" name="Google Shape;723;p59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4" name="Google Shape;724;p59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5" name="Google Shape;725;p59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6" name="Google Shape;726;p59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7" name="Google Shape;727;p59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8" name="Google Shape;728;p59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9" name="Google Shape;729;p59"/>
          <p:cNvSpPr txBox="1"/>
          <p:nvPr>
            <p:ph idx="1" type="body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30" name="Google Shape;730;p59"/>
          <p:cNvSpPr txBox="1"/>
          <p:nvPr>
            <p:ph idx="2" type="body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31" name="Google Shape;731;p59"/>
          <p:cNvSpPr txBox="1"/>
          <p:nvPr>
            <p:ph idx="3" type="body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32" name="Google Shape;732;p59"/>
          <p:cNvSpPr txBox="1"/>
          <p:nvPr>
            <p:ph idx="4" type="body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33" name="Google Shape;733;p59"/>
          <p:cNvSpPr txBox="1"/>
          <p:nvPr>
            <p:ph idx="5" type="body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34" name="Google Shape;734;p59"/>
          <p:cNvSpPr txBox="1"/>
          <p:nvPr>
            <p:ph idx="6" type="body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35" name="Google Shape;735;p59"/>
          <p:cNvSpPr txBox="1"/>
          <p:nvPr>
            <p:ph idx="7" type="body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36" name="Google Shape;736;p59"/>
          <p:cNvSpPr txBox="1"/>
          <p:nvPr>
            <p:ph idx="8" type="body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 4"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  Description automatically generated with low confidence" id="738" name="Google Shape;738;p6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39" name="Google Shape;739;p60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0" name="Google Shape;740;p6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1" name="Google Shape;741;p60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fmla="val 23418" name="adj"/>
            </a:avLst>
          </a:prstGeom>
          <a:noFill/>
          <a:ln cap="flat" cmpd="sng" w="25400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2" name="Google Shape;742;p60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3" name="Google Shape;743;p60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4" name="Google Shape;744;p60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5" name="Google Shape;745;p60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6" name="Google Shape;746;p60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7" name="Google Shape;747;p60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8" name="Google Shape;748;p60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9" name="Google Shape;749;p60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0" name="Google Shape;750;p60"/>
          <p:cNvSpPr txBox="1"/>
          <p:nvPr>
            <p:ph idx="1" type="body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51" name="Google Shape;751;p60"/>
          <p:cNvSpPr txBox="1"/>
          <p:nvPr>
            <p:ph idx="2" type="body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52" name="Google Shape;752;p60"/>
          <p:cNvSpPr txBox="1"/>
          <p:nvPr>
            <p:ph idx="3" type="body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53" name="Google Shape;753;p60"/>
          <p:cNvSpPr txBox="1"/>
          <p:nvPr>
            <p:ph idx="4" type="body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54" name="Google Shape;754;p60"/>
          <p:cNvSpPr txBox="1"/>
          <p:nvPr>
            <p:ph idx="5" type="body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55" name="Google Shape;755;p60"/>
          <p:cNvSpPr txBox="1"/>
          <p:nvPr>
            <p:ph idx="6" type="body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56" name="Google Shape;756;p60"/>
          <p:cNvSpPr txBox="1"/>
          <p:nvPr>
            <p:ph idx="7" type="body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57" name="Google Shape;757;p60"/>
          <p:cNvSpPr txBox="1"/>
          <p:nvPr>
            <p:ph idx="8" type="body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Thank you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raphical user interface, application  Description automatically generated" id="62" name="Google Shape;62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  Description automatically generated with low confidence" id="63" name="Google Shape;63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 5"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  Description automatically generated with low confidence" id="759" name="Google Shape;759;p6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60" name="Google Shape;760;p61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61" name="Google Shape;761;p6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62" name="Google Shape;762;p61"/>
          <p:cNvCxnSpPr>
            <a:stCxn id="763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cap="flat" cmpd="sng" w="19050">
            <a:solidFill>
              <a:srgbClr val="D8D8D8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763" name="Google Shape;763;p61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b="1" i="0" sz="8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4" name="Google Shape;764;p61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b="1" i="0" sz="8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5" name="Google Shape;765;p61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b="1" i="0" sz="8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6" name="Google Shape;766;p61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b="1" i="0" sz="8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7" name="Google Shape;767;p61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b="1" i="0" sz="8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8" name="Google Shape;768;p61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b="1" i="0" sz="8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9" name="Google Shape;769;p61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b="1" i="0" sz="8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0" name="Google Shape;770;p61"/>
          <p:cNvSpPr txBox="1"/>
          <p:nvPr>
            <p:ph idx="1" type="body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71" name="Google Shape;771;p61"/>
          <p:cNvSpPr txBox="1"/>
          <p:nvPr>
            <p:ph idx="2" type="body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72" name="Google Shape;772;p61"/>
          <p:cNvSpPr txBox="1"/>
          <p:nvPr>
            <p:ph idx="3" type="body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73" name="Google Shape;773;p61"/>
          <p:cNvSpPr txBox="1"/>
          <p:nvPr>
            <p:ph idx="4" type="body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74" name="Google Shape;774;p61"/>
          <p:cNvSpPr txBox="1"/>
          <p:nvPr>
            <p:ph idx="5" type="body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75" name="Google Shape;775;p61"/>
          <p:cNvSpPr txBox="1"/>
          <p:nvPr>
            <p:ph idx="6" type="body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76" name="Google Shape;776;p61"/>
          <p:cNvSpPr txBox="1"/>
          <p:nvPr>
            <p:ph idx="7" type="body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 6"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  Description automatically generated with low confidence" id="778" name="Google Shape;778;p6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79" name="Google Shape;779;p62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6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81" name="Google Shape;781;p62"/>
          <p:cNvCxnSpPr>
            <a:stCxn id="782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cap="flat" cmpd="sng" w="19050">
            <a:solidFill>
              <a:srgbClr val="D8D8D8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782" name="Google Shape;782;p62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b="1" i="0" sz="8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3" name="Google Shape;783;p62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b="1" i="0" sz="8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4" name="Google Shape;784;p62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b="1" i="0" sz="8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5" name="Google Shape;785;p62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b="1" i="0" sz="8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6" name="Google Shape;786;p62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b="1" i="0" sz="8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7" name="Google Shape;787;p62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b="1" i="0" sz="8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8" name="Google Shape;788;p62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b="1" i="0" sz="8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9" name="Google Shape;789;p62"/>
          <p:cNvSpPr txBox="1"/>
          <p:nvPr>
            <p:ph idx="1" type="body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90" name="Google Shape;790;p62"/>
          <p:cNvSpPr txBox="1"/>
          <p:nvPr>
            <p:ph idx="2" type="body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91" name="Google Shape;791;p62"/>
          <p:cNvSpPr txBox="1"/>
          <p:nvPr>
            <p:ph idx="3" type="body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92" name="Google Shape;792;p62"/>
          <p:cNvSpPr txBox="1"/>
          <p:nvPr>
            <p:ph idx="4" type="body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93" name="Google Shape;793;p62"/>
          <p:cNvSpPr txBox="1"/>
          <p:nvPr>
            <p:ph idx="5" type="body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94" name="Google Shape;794;p62"/>
          <p:cNvSpPr txBox="1"/>
          <p:nvPr>
            <p:ph idx="6" type="body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95" name="Google Shape;795;p62"/>
          <p:cNvSpPr txBox="1"/>
          <p:nvPr>
            <p:ph idx="7" type="body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 7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  Description automatically generated with low confidence" id="797" name="Google Shape;797;p6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98" name="Google Shape;798;p63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99" name="Google Shape;799;p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00" name="Google Shape;800;p63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01" name="Google Shape;801;p63"/>
            <p:cNvCxnSpPr>
              <a:stCxn id="802" idx="6"/>
              <a:endCxn id="803" idx="0"/>
            </p:cNvCxnSpPr>
            <p:nvPr/>
          </p:nvCxnSpPr>
          <p:spPr>
            <a:xfrm flipH="1" rot="10800000">
              <a:off x="3133388" y="990067"/>
              <a:ext cx="818400" cy="1825200"/>
            </a:xfrm>
            <a:prstGeom prst="bentConnector3">
              <a:avLst>
                <a:gd fmla="val -81103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04" name="Google Shape;804;p63"/>
            <p:cNvCxnSpPr>
              <a:stCxn id="802" idx="6"/>
              <a:endCxn id="805" idx="0"/>
            </p:cNvCxnSpPr>
            <p:nvPr/>
          </p:nvCxnSpPr>
          <p:spPr>
            <a:xfrm flipH="1" rot="10800000">
              <a:off x="3133388" y="2206267"/>
              <a:ext cx="818400" cy="609000"/>
            </a:xfrm>
            <a:prstGeom prst="bentConnector3">
              <a:avLst>
                <a:gd fmla="val -81103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06" name="Google Shape;806;p63"/>
            <p:cNvCxnSpPr>
              <a:stCxn id="802" idx="6"/>
              <a:endCxn id="807" idx="0"/>
            </p:cNvCxnSpPr>
            <p:nvPr/>
          </p:nvCxnSpPr>
          <p:spPr>
            <a:xfrm flipH="1" rot="10800000">
              <a:off x="3133388" y="2814667"/>
              <a:ext cx="818400" cy="600"/>
            </a:xfrm>
            <a:prstGeom prst="bentConnector3">
              <a:avLst>
                <a:gd fmla="val -81103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08" name="Google Shape;808;p63"/>
            <p:cNvCxnSpPr>
              <a:stCxn id="802" idx="6"/>
              <a:endCxn id="809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fmla="val -81103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10" name="Google Shape;810;p63"/>
            <p:cNvCxnSpPr>
              <a:stCxn id="802" idx="6"/>
              <a:endCxn id="811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fmla="val -81103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12" name="Google Shape;812;p63"/>
            <p:cNvCxnSpPr>
              <a:stCxn id="802" idx="6"/>
              <a:endCxn id="813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fmla="val -81103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14" name="Google Shape;814;p63"/>
            <p:cNvCxnSpPr>
              <a:stCxn id="802" idx="6"/>
              <a:endCxn id="815" idx="0"/>
            </p:cNvCxnSpPr>
            <p:nvPr/>
          </p:nvCxnSpPr>
          <p:spPr>
            <a:xfrm flipH="1" rot="10800000">
              <a:off x="3133388" y="1598167"/>
              <a:ext cx="818400" cy="1217100"/>
            </a:xfrm>
            <a:prstGeom prst="bentConnector3">
              <a:avLst>
                <a:gd fmla="val -81103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816" name="Google Shape;816;p63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02" name="Google Shape;802;p63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l" dir="27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17" name="Google Shape;817;p63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l" dir="27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18" name="Google Shape;818;p63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9" name="Google Shape;819;p63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1" lang="en-US" sz="1200" u="none" cap="none" strike="noStrik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b="0" i="1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3" name="Google Shape;803;p63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fmla="val 50000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0" name="Google Shape;820;p63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1" name="Google Shape;821;p63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1" lang="en-US" sz="1200" u="none" cap="none" strike="noStrik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b="0" i="1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5" name="Google Shape;815;p63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fmla="val 50000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2" name="Google Shape;822;p63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3" name="Google Shape;823;p63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1" lang="en-US" sz="1200" u="none" cap="none" strike="noStrik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b="0" i="1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5" name="Google Shape;805;p63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fmla="val 50000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4" name="Google Shape;824;p63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5" name="Google Shape;825;p63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1" lang="en-US" sz="1200" u="none" cap="none" strike="noStrik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b="0" i="1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7" name="Google Shape;807;p63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fmla="val 50000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6" name="Google Shape;826;p63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7" name="Google Shape;827;p63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1" lang="en-US" sz="1200" u="none" cap="none" strike="noStrik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b="0" i="1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3" name="Google Shape;813;p63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fmla="val 50000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8" name="Google Shape;828;p63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9" name="Google Shape;829;p63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1" lang="en-US" sz="1200" u="none" cap="none" strike="noStrik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b="0" i="1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1" name="Google Shape;811;p63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fmla="val 50000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0" name="Google Shape;830;p63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1" name="Google Shape;831;p63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1" lang="en-US" sz="1200" u="none" cap="none" strike="noStrik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b="0" i="1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9" name="Google Shape;809;p63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fmla="val 50000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32" name="Google Shape;832;p63"/>
          <p:cNvSpPr txBox="1"/>
          <p:nvPr>
            <p:ph idx="1" type="body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33" name="Google Shape;833;p63"/>
          <p:cNvSpPr txBox="1"/>
          <p:nvPr>
            <p:ph idx="2" type="body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34" name="Google Shape;834;p63"/>
          <p:cNvSpPr txBox="1"/>
          <p:nvPr>
            <p:ph idx="3" type="body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35" name="Google Shape;835;p63"/>
          <p:cNvSpPr txBox="1"/>
          <p:nvPr>
            <p:ph idx="4" type="body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36" name="Google Shape;836;p63"/>
          <p:cNvSpPr txBox="1"/>
          <p:nvPr>
            <p:ph idx="5" type="body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37" name="Google Shape;837;p63"/>
          <p:cNvSpPr txBox="1"/>
          <p:nvPr>
            <p:ph idx="6" type="body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38" name="Google Shape;838;p63"/>
          <p:cNvSpPr txBox="1"/>
          <p:nvPr>
            <p:ph idx="7" type="body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39" name="Google Shape;839;p63"/>
          <p:cNvSpPr txBox="1"/>
          <p:nvPr>
            <p:ph idx="8" type="body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 8">
    <p:spTree>
      <p:nvGrpSpPr>
        <p:cNvPr id="840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  Description automatically generated with low confidence" id="841" name="Google Shape;841;p6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42" name="Google Shape;842;p64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43" name="Google Shape;843;p6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44" name="Google Shape;844;p64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45" name="Google Shape;845;p64"/>
            <p:cNvCxnSpPr>
              <a:stCxn id="846" idx="6"/>
              <a:endCxn id="847" idx="0"/>
            </p:cNvCxnSpPr>
            <p:nvPr/>
          </p:nvCxnSpPr>
          <p:spPr>
            <a:xfrm flipH="1" rot="10800000">
              <a:off x="3133388" y="990067"/>
              <a:ext cx="818400" cy="1825200"/>
            </a:xfrm>
            <a:prstGeom prst="bentConnector3">
              <a:avLst>
                <a:gd fmla="val -81103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48" name="Google Shape;848;p64"/>
            <p:cNvCxnSpPr>
              <a:stCxn id="846" idx="6"/>
              <a:endCxn id="849" idx="0"/>
            </p:cNvCxnSpPr>
            <p:nvPr/>
          </p:nvCxnSpPr>
          <p:spPr>
            <a:xfrm flipH="1" rot="10800000">
              <a:off x="3133388" y="2206267"/>
              <a:ext cx="818400" cy="609000"/>
            </a:xfrm>
            <a:prstGeom prst="bentConnector3">
              <a:avLst>
                <a:gd fmla="val -81103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50" name="Google Shape;850;p64"/>
            <p:cNvCxnSpPr>
              <a:stCxn id="846" idx="6"/>
              <a:endCxn id="851" idx="0"/>
            </p:cNvCxnSpPr>
            <p:nvPr/>
          </p:nvCxnSpPr>
          <p:spPr>
            <a:xfrm flipH="1" rot="10800000">
              <a:off x="3133388" y="2814667"/>
              <a:ext cx="818400" cy="600"/>
            </a:xfrm>
            <a:prstGeom prst="bentConnector3">
              <a:avLst>
                <a:gd fmla="val -81103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52" name="Google Shape;852;p64"/>
            <p:cNvCxnSpPr>
              <a:stCxn id="846" idx="6"/>
              <a:endCxn id="853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fmla="val -81103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54" name="Google Shape;854;p64"/>
            <p:cNvCxnSpPr>
              <a:stCxn id="846" idx="6"/>
              <a:endCxn id="855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fmla="val -81103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56" name="Google Shape;856;p64"/>
            <p:cNvCxnSpPr>
              <a:stCxn id="846" idx="6"/>
              <a:endCxn id="857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fmla="val -81103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58" name="Google Shape;858;p64"/>
            <p:cNvCxnSpPr>
              <a:stCxn id="846" idx="6"/>
              <a:endCxn id="859" idx="0"/>
            </p:cNvCxnSpPr>
            <p:nvPr/>
          </p:nvCxnSpPr>
          <p:spPr>
            <a:xfrm flipH="1" rot="10800000">
              <a:off x="3133388" y="1598167"/>
              <a:ext cx="818400" cy="1217100"/>
            </a:xfrm>
            <a:prstGeom prst="bentConnector3">
              <a:avLst>
                <a:gd fmla="val -81103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860" name="Google Shape;860;p64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46" name="Google Shape;846;p64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l" dir="27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61" name="Google Shape;861;p64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l" dir="27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62" name="Google Shape;862;p64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3" name="Google Shape;863;p64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1" lang="en-US" sz="1200" u="none" cap="none" strike="noStrik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b="0" i="1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7" name="Google Shape;847;p64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fmla="val 50000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4" name="Google Shape;864;p64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5" name="Google Shape;865;p64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1" lang="en-US" sz="1200" u="none" cap="none" strike="noStrik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b="0" i="1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9" name="Google Shape;859;p64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fmla="val 50000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6" name="Google Shape;866;p64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7" name="Google Shape;867;p64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1" lang="en-US" sz="1200" u="none" cap="none" strike="noStrik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b="0" i="1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9" name="Google Shape;849;p64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fmla="val 50000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8" name="Google Shape;868;p64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9" name="Google Shape;869;p64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1" lang="en-US" sz="1200" u="none" cap="none" strike="noStrik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b="0" i="1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1" name="Google Shape;851;p64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fmla="val 50000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0" name="Google Shape;870;p64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1" name="Google Shape;871;p64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1" lang="en-US" sz="1200" u="none" cap="none" strike="noStrik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b="0" i="1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7" name="Google Shape;857;p64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fmla="val 50000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2" name="Google Shape;872;p64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3" name="Google Shape;873;p64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1" lang="en-US" sz="1200" u="none" cap="none" strike="noStrik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b="0" i="1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5" name="Google Shape;855;p64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fmla="val 50000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4" name="Google Shape;874;p64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5" name="Google Shape;875;p64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1" lang="en-US" sz="1200" u="none" cap="none" strike="noStrik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b="0" i="1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3" name="Google Shape;853;p64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fmla="val 50000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76" name="Google Shape;876;p64"/>
          <p:cNvSpPr txBox="1"/>
          <p:nvPr>
            <p:ph idx="1" type="body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64"/>
          <p:cNvSpPr txBox="1"/>
          <p:nvPr>
            <p:ph idx="2" type="body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8" name="Google Shape;878;p64"/>
          <p:cNvSpPr txBox="1"/>
          <p:nvPr>
            <p:ph idx="3" type="body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9" name="Google Shape;879;p64"/>
          <p:cNvSpPr txBox="1"/>
          <p:nvPr>
            <p:ph idx="4" type="body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80" name="Google Shape;880;p64"/>
          <p:cNvSpPr txBox="1"/>
          <p:nvPr>
            <p:ph idx="5" type="body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81" name="Google Shape;881;p64"/>
          <p:cNvSpPr txBox="1"/>
          <p:nvPr>
            <p:ph idx="6" type="body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82" name="Google Shape;882;p64"/>
          <p:cNvSpPr txBox="1"/>
          <p:nvPr>
            <p:ph idx="7" type="body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83" name="Google Shape;883;p64"/>
          <p:cNvSpPr txBox="1"/>
          <p:nvPr>
            <p:ph idx="8" type="body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 9">
    <p:spTree>
      <p:nvGrpSpPr>
        <p:cNvPr id="884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65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372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r>
              <a:t/>
            </a:r>
            <a:endParaRPr b="1" i="0" sz="105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descr="Shape  Description automatically generated with low confidence" id="886" name="Google Shape;886;p6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87" name="Google Shape;887;p65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88" name="Google Shape;888;p6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89" name="Google Shape;889;p65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890" name="Google Shape;890;p65"/>
            <p:cNvCxnSpPr>
              <a:stCxn id="891" idx="6"/>
              <a:endCxn id="892" idx="2"/>
            </p:cNvCxnSpPr>
            <p:nvPr/>
          </p:nvCxnSpPr>
          <p:spPr>
            <a:xfrm flipH="1" rot="10800000">
              <a:off x="2484438" y="969051"/>
              <a:ext cx="936000" cy="1856700"/>
            </a:xfrm>
            <a:prstGeom prst="bentConnector3">
              <a:avLst>
                <a:gd fmla="val -12601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93" name="Google Shape;893;p65"/>
            <p:cNvCxnSpPr>
              <a:stCxn id="891" idx="6"/>
              <a:endCxn id="894" idx="2"/>
            </p:cNvCxnSpPr>
            <p:nvPr/>
          </p:nvCxnSpPr>
          <p:spPr>
            <a:xfrm flipH="1" rot="10800000">
              <a:off x="2484438" y="1588251"/>
              <a:ext cx="936000" cy="1237500"/>
            </a:xfrm>
            <a:prstGeom prst="bentConnector3">
              <a:avLst>
                <a:gd fmla="val -12601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95" name="Google Shape;895;p65"/>
            <p:cNvCxnSpPr>
              <a:stCxn id="891" idx="6"/>
              <a:endCxn id="896" idx="2"/>
            </p:cNvCxnSpPr>
            <p:nvPr/>
          </p:nvCxnSpPr>
          <p:spPr>
            <a:xfrm flipH="1" rot="10800000">
              <a:off x="2484438" y="2206551"/>
              <a:ext cx="936000" cy="619200"/>
            </a:xfrm>
            <a:prstGeom prst="bentConnector3">
              <a:avLst>
                <a:gd fmla="val -12601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97" name="Google Shape;897;p65"/>
            <p:cNvCxnSpPr>
              <a:stCxn id="891" idx="6"/>
              <a:endCxn id="898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fmla="val -12601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99" name="Google Shape;899;p65"/>
            <p:cNvCxnSpPr>
              <a:stCxn id="891" idx="6"/>
              <a:endCxn id="900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fmla="val -12601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01" name="Google Shape;901;p65"/>
            <p:cNvCxnSpPr>
              <a:stCxn id="891" idx="6"/>
              <a:endCxn id="902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fmla="val -12601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03" name="Google Shape;903;p65"/>
            <p:cNvCxnSpPr>
              <a:endCxn id="904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891" name="Google Shape;891;p65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1" i="1" sz="15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05" name="Google Shape;905;p65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06" name="Google Shape;906;p65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892" name="Google Shape;892;p65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1" i="1" sz="20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7" name="Google Shape;907;p65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1" lang="en-US" sz="900" u="none" cap="none" strike="noStrik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08" name="Google Shape;908;p65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894" name="Google Shape;894;p65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1" i="1" sz="20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9" name="Google Shape;909;p65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1" lang="en-US" sz="900" u="none" cap="none" strike="noStrik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0" name="Google Shape;910;p65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02" name="Google Shape;902;p65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1" i="1" sz="20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1" name="Google Shape;911;p65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1" lang="en-US" sz="900" u="none" cap="none" strike="noStrik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2" name="Google Shape;912;p65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00" name="Google Shape;900;p65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1" i="1" sz="20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3" name="Google Shape;913;p65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1" lang="en-US" sz="900" u="none" cap="none" strike="noStrik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4" name="Google Shape;914;p65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896" name="Google Shape;896;p65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1" i="1" sz="20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5" name="Google Shape;915;p65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1" lang="en-US" sz="900" u="none" cap="none" strike="noStrik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6" name="Google Shape;916;p65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04" name="Google Shape;904;p65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1" i="1" sz="20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7" name="Google Shape;917;p65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1" lang="en-US" sz="900" u="none" cap="none" strike="noStrik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8" name="Google Shape;918;p65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898" name="Google Shape;898;p65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1" i="1" sz="20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9" name="Google Shape;919;p65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1" lang="en-US" sz="900" u="none" cap="none" strike="noStrik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20" name="Google Shape;920;p65"/>
          <p:cNvSpPr txBox="1"/>
          <p:nvPr>
            <p:ph idx="1" type="body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1" name="Google Shape;921;p65"/>
          <p:cNvSpPr txBox="1"/>
          <p:nvPr>
            <p:ph idx="2" type="body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2" name="Google Shape;922;p65"/>
          <p:cNvSpPr txBox="1"/>
          <p:nvPr>
            <p:ph idx="3" type="body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3" name="Google Shape;923;p65"/>
          <p:cNvSpPr txBox="1"/>
          <p:nvPr>
            <p:ph idx="4" type="body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4" name="Google Shape;924;p65"/>
          <p:cNvSpPr txBox="1"/>
          <p:nvPr>
            <p:ph idx="5" type="body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5" name="Google Shape;925;p65"/>
          <p:cNvSpPr txBox="1"/>
          <p:nvPr>
            <p:ph idx="6" type="body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6" name="Google Shape;926;p65"/>
          <p:cNvSpPr txBox="1"/>
          <p:nvPr>
            <p:ph idx="7" type="body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7" name="Google Shape;927;p65"/>
          <p:cNvSpPr txBox="1"/>
          <p:nvPr>
            <p:ph idx="8" type="body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 10">
    <p:spTree>
      <p:nvGrpSpPr>
        <p:cNvPr id="928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p66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372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r>
              <a:t/>
            </a:r>
            <a:endParaRPr b="1" i="0" sz="105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descr="Shape  Description automatically generated with low confidence" id="930" name="Google Shape;930;p6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31" name="Google Shape;931;p66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2" name="Google Shape;932;p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33" name="Google Shape;933;p66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34" name="Google Shape;934;p66"/>
            <p:cNvCxnSpPr>
              <a:stCxn id="935" idx="6"/>
              <a:endCxn id="936" idx="2"/>
            </p:cNvCxnSpPr>
            <p:nvPr/>
          </p:nvCxnSpPr>
          <p:spPr>
            <a:xfrm flipH="1" rot="10800000">
              <a:off x="2484438" y="969051"/>
              <a:ext cx="936000" cy="1856700"/>
            </a:xfrm>
            <a:prstGeom prst="bentConnector3">
              <a:avLst>
                <a:gd fmla="val -12601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37" name="Google Shape;937;p66"/>
            <p:cNvCxnSpPr>
              <a:stCxn id="935" idx="6"/>
              <a:endCxn id="938" idx="2"/>
            </p:cNvCxnSpPr>
            <p:nvPr/>
          </p:nvCxnSpPr>
          <p:spPr>
            <a:xfrm flipH="1" rot="10800000">
              <a:off x="2484438" y="1588251"/>
              <a:ext cx="936000" cy="1237500"/>
            </a:xfrm>
            <a:prstGeom prst="bentConnector3">
              <a:avLst>
                <a:gd fmla="val -12601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39" name="Google Shape;939;p66"/>
            <p:cNvCxnSpPr>
              <a:stCxn id="935" idx="6"/>
              <a:endCxn id="940" idx="2"/>
            </p:cNvCxnSpPr>
            <p:nvPr/>
          </p:nvCxnSpPr>
          <p:spPr>
            <a:xfrm flipH="1" rot="10800000">
              <a:off x="2484438" y="2206551"/>
              <a:ext cx="936000" cy="619200"/>
            </a:xfrm>
            <a:prstGeom prst="bentConnector3">
              <a:avLst>
                <a:gd fmla="val -12601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41" name="Google Shape;941;p66"/>
            <p:cNvCxnSpPr>
              <a:stCxn id="935" idx="6"/>
              <a:endCxn id="942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fmla="val -12601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43" name="Google Shape;943;p66"/>
            <p:cNvCxnSpPr>
              <a:stCxn id="935" idx="6"/>
              <a:endCxn id="944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fmla="val -12601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45" name="Google Shape;945;p66"/>
            <p:cNvCxnSpPr>
              <a:stCxn id="935" idx="6"/>
              <a:endCxn id="946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fmla="val -12601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47" name="Google Shape;947;p66"/>
            <p:cNvCxnSpPr>
              <a:endCxn id="948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935" name="Google Shape;935;p6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1" i="1" sz="15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49" name="Google Shape;949;p66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50" name="Google Shape;950;p66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36" name="Google Shape;936;p66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1" i="1" sz="20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1" name="Google Shape;951;p66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1" lang="en-US" sz="900" u="none" cap="none" strike="noStrik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2" name="Google Shape;952;p66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38" name="Google Shape;938;p66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1" i="1" sz="20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3" name="Google Shape;953;p66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1" lang="en-US" sz="900" u="none" cap="none" strike="noStrik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4" name="Google Shape;954;p66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46" name="Google Shape;946;p66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1" i="1" sz="20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5" name="Google Shape;955;p66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1" lang="en-US" sz="900" u="none" cap="none" strike="noStrik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6" name="Google Shape;956;p66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44" name="Google Shape;944;p66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1" i="1" sz="20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7" name="Google Shape;957;p66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1" lang="en-US" sz="900" u="none" cap="none" strike="noStrik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8" name="Google Shape;958;p66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40" name="Google Shape;940;p66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1" i="1" sz="20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9" name="Google Shape;959;p66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1" lang="en-US" sz="900" u="none" cap="none" strike="noStrik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60" name="Google Shape;960;p66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48" name="Google Shape;948;p66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1" i="1" sz="20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1" name="Google Shape;961;p66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1" lang="en-US" sz="900" u="none" cap="none" strike="noStrik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62" name="Google Shape;962;p66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42" name="Google Shape;942;p66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1" i="1" sz="20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3" name="Google Shape;963;p66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1" lang="en-US" sz="900" u="none" cap="none" strike="noStrik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64" name="Google Shape;964;p66"/>
          <p:cNvSpPr txBox="1"/>
          <p:nvPr>
            <p:ph idx="1" type="body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5" name="Google Shape;965;p66"/>
          <p:cNvSpPr txBox="1"/>
          <p:nvPr>
            <p:ph idx="2" type="body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6" name="Google Shape;966;p66"/>
          <p:cNvSpPr txBox="1"/>
          <p:nvPr>
            <p:ph idx="3" type="body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7" name="Google Shape;967;p66"/>
          <p:cNvSpPr txBox="1"/>
          <p:nvPr>
            <p:ph idx="4" type="body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8" name="Google Shape;968;p66"/>
          <p:cNvSpPr txBox="1"/>
          <p:nvPr>
            <p:ph idx="5" type="body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9" name="Google Shape;969;p66"/>
          <p:cNvSpPr txBox="1"/>
          <p:nvPr>
            <p:ph idx="6" type="body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0" name="Google Shape;970;p66"/>
          <p:cNvSpPr txBox="1"/>
          <p:nvPr>
            <p:ph idx="7" type="body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1" name="Google Shape;971;p66"/>
          <p:cNvSpPr txBox="1"/>
          <p:nvPr>
            <p:ph idx="8" type="body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 11"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67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372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r>
              <a:t/>
            </a:r>
            <a:endParaRPr b="1" i="0" sz="105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descr="Shape  Description automatically generated with low confidence" id="974" name="Google Shape;974;p6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75" name="Google Shape;975;p67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6" name="Google Shape;976;p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77" name="Google Shape;977;p67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78" name="Google Shape;978;p67"/>
            <p:cNvCxnSpPr>
              <a:stCxn id="979" idx="6"/>
              <a:endCxn id="980" idx="2"/>
            </p:cNvCxnSpPr>
            <p:nvPr/>
          </p:nvCxnSpPr>
          <p:spPr>
            <a:xfrm flipH="1" rot="10800000">
              <a:off x="2484438" y="969051"/>
              <a:ext cx="936000" cy="1856700"/>
            </a:xfrm>
            <a:prstGeom prst="bentConnector3">
              <a:avLst>
                <a:gd fmla="val -12601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81" name="Google Shape;981;p67"/>
            <p:cNvCxnSpPr>
              <a:stCxn id="979" idx="6"/>
              <a:endCxn id="982" idx="2"/>
            </p:cNvCxnSpPr>
            <p:nvPr/>
          </p:nvCxnSpPr>
          <p:spPr>
            <a:xfrm flipH="1" rot="10800000">
              <a:off x="2484438" y="1588251"/>
              <a:ext cx="936000" cy="1237500"/>
            </a:xfrm>
            <a:prstGeom prst="bentConnector3">
              <a:avLst>
                <a:gd fmla="val -12601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83" name="Google Shape;983;p67"/>
            <p:cNvCxnSpPr>
              <a:stCxn id="979" idx="6"/>
              <a:endCxn id="984" idx="2"/>
            </p:cNvCxnSpPr>
            <p:nvPr/>
          </p:nvCxnSpPr>
          <p:spPr>
            <a:xfrm flipH="1" rot="10800000">
              <a:off x="2484438" y="2206551"/>
              <a:ext cx="936000" cy="619200"/>
            </a:xfrm>
            <a:prstGeom prst="bentConnector3">
              <a:avLst>
                <a:gd fmla="val -12601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85" name="Google Shape;985;p67"/>
            <p:cNvCxnSpPr>
              <a:stCxn id="979" idx="6"/>
              <a:endCxn id="986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fmla="val -12601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87" name="Google Shape;987;p67"/>
            <p:cNvCxnSpPr>
              <a:stCxn id="979" idx="6"/>
              <a:endCxn id="988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fmla="val -12601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89" name="Google Shape;989;p67"/>
            <p:cNvCxnSpPr>
              <a:stCxn id="979" idx="6"/>
              <a:endCxn id="990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fmla="val -12601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91" name="Google Shape;991;p67"/>
            <p:cNvCxnSpPr>
              <a:endCxn id="992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979" name="Google Shape;979;p6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1" i="1" sz="15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93" name="Google Shape;993;p67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94" name="Google Shape;994;p67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80" name="Google Shape;980;p67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1" i="1" sz="20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5" name="Google Shape;995;p67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1" lang="en-US" sz="900" u="none" cap="none" strike="noStrik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96" name="Google Shape;996;p67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82" name="Google Shape;982;p67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1" i="1" sz="20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7" name="Google Shape;997;p67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1" lang="en-US" sz="900" u="none" cap="none" strike="noStrik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98" name="Google Shape;998;p67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90" name="Google Shape;990;p67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1" i="1" sz="20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9" name="Google Shape;999;p67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1" lang="en-US" sz="900" u="none" cap="none" strike="noStrik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0" name="Google Shape;1000;p67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88" name="Google Shape;988;p67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1" i="1" sz="20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1" name="Google Shape;1001;p67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1" lang="en-US" sz="900" u="none" cap="none" strike="noStrik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2" name="Google Shape;1002;p67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84" name="Google Shape;984;p67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1" i="1" sz="20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3" name="Google Shape;1003;p67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1" lang="en-US" sz="900" u="none" cap="none" strike="noStrik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4" name="Google Shape;1004;p67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92" name="Google Shape;992;p67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1" i="1" sz="20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5" name="Google Shape;1005;p67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1" lang="en-US" sz="900" u="none" cap="none" strike="noStrik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6" name="Google Shape;1006;p67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86" name="Google Shape;986;p67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1" i="1" sz="20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7" name="Google Shape;1007;p67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1" lang="en-US" sz="900" u="none" cap="none" strike="noStrik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1008" name="Google Shape;1008;p67"/>
          <p:cNvSpPr txBox="1"/>
          <p:nvPr>
            <p:ph idx="1" type="body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9" name="Google Shape;1009;p67"/>
          <p:cNvSpPr txBox="1"/>
          <p:nvPr>
            <p:ph idx="2" type="body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0" name="Google Shape;1010;p67"/>
          <p:cNvSpPr txBox="1"/>
          <p:nvPr>
            <p:ph idx="3" type="body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1" name="Google Shape;1011;p67"/>
          <p:cNvSpPr txBox="1"/>
          <p:nvPr>
            <p:ph idx="4" type="body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2" name="Google Shape;1012;p67"/>
          <p:cNvSpPr txBox="1"/>
          <p:nvPr>
            <p:ph idx="5" type="body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3" name="Google Shape;1013;p67"/>
          <p:cNvSpPr txBox="1"/>
          <p:nvPr>
            <p:ph idx="6" type="body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4" name="Google Shape;1014;p67"/>
          <p:cNvSpPr txBox="1"/>
          <p:nvPr>
            <p:ph idx="7" type="body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5" name="Google Shape;1015;p67"/>
          <p:cNvSpPr txBox="1"/>
          <p:nvPr>
            <p:ph idx="8" type="body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 12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  Description automatically generated with low confidence" id="1017" name="Google Shape;1017;p6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18" name="Google Shape;1018;p68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20" name="Google Shape;1020;p68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21" name="Google Shape;1021;p68"/>
            <p:cNvCxnSpPr>
              <a:stCxn id="1022" idx="6"/>
              <a:endCxn id="1023" idx="2"/>
            </p:cNvCxnSpPr>
            <p:nvPr/>
          </p:nvCxnSpPr>
          <p:spPr>
            <a:xfrm flipH="1" rot="10800000">
              <a:off x="2484438" y="969051"/>
              <a:ext cx="890700" cy="1856700"/>
            </a:xfrm>
            <a:prstGeom prst="bentConnector3">
              <a:avLst>
                <a:gd fmla="val -131881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24" name="Google Shape;1024;p68"/>
            <p:cNvCxnSpPr>
              <a:stCxn id="1022" idx="6"/>
              <a:endCxn id="1025" idx="2"/>
            </p:cNvCxnSpPr>
            <p:nvPr/>
          </p:nvCxnSpPr>
          <p:spPr>
            <a:xfrm flipH="1" rot="10800000">
              <a:off x="2484438" y="1588251"/>
              <a:ext cx="890700" cy="1237500"/>
            </a:xfrm>
            <a:prstGeom prst="bentConnector3">
              <a:avLst>
                <a:gd fmla="val -131881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26" name="Google Shape;1026;p68"/>
            <p:cNvCxnSpPr>
              <a:stCxn id="1022" idx="6"/>
              <a:endCxn id="1027" idx="2"/>
            </p:cNvCxnSpPr>
            <p:nvPr/>
          </p:nvCxnSpPr>
          <p:spPr>
            <a:xfrm flipH="1" rot="10800000">
              <a:off x="2484438" y="2206551"/>
              <a:ext cx="890700" cy="619200"/>
            </a:xfrm>
            <a:prstGeom prst="bentConnector3">
              <a:avLst>
                <a:gd fmla="val -131881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28" name="Google Shape;1028;p68"/>
            <p:cNvCxnSpPr>
              <a:stCxn id="1022" idx="6"/>
              <a:endCxn id="1029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fmla="val -131881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30" name="Google Shape;1030;p68"/>
            <p:cNvCxnSpPr>
              <a:stCxn id="1022" idx="6"/>
              <a:endCxn id="1031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fmla="val -131881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32" name="Google Shape;1032;p68"/>
            <p:cNvCxnSpPr>
              <a:stCxn id="1022" idx="6"/>
              <a:endCxn id="1033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fmla="val -131881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34" name="Google Shape;1034;p68"/>
            <p:cNvCxnSpPr>
              <a:endCxn id="1035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022" name="Google Shape;1022;p68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1" i="1" sz="15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3" name="Google Shape;1023;p68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5" name="Google Shape;1025;p68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3" name="Google Shape;1033;p68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1" name="Google Shape;1031;p68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7" name="Google Shape;1027;p68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5" name="Google Shape;1035;p68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9" name="Google Shape;1029;p68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36" name="Google Shape;1036;p68"/>
          <p:cNvSpPr txBox="1"/>
          <p:nvPr>
            <p:ph idx="1" type="body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7" name="Google Shape;1037;p68"/>
          <p:cNvSpPr txBox="1"/>
          <p:nvPr>
            <p:ph idx="2" type="body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8" name="Google Shape;1038;p68"/>
          <p:cNvSpPr txBox="1"/>
          <p:nvPr>
            <p:ph idx="3" type="body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9" name="Google Shape;1039;p68"/>
          <p:cNvSpPr txBox="1"/>
          <p:nvPr>
            <p:ph idx="4" type="body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0" name="Google Shape;1040;p68"/>
          <p:cNvSpPr txBox="1"/>
          <p:nvPr>
            <p:ph idx="5" type="body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68"/>
          <p:cNvSpPr txBox="1"/>
          <p:nvPr>
            <p:ph idx="6" type="body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68"/>
          <p:cNvSpPr txBox="1"/>
          <p:nvPr>
            <p:ph idx="7" type="body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3" name="Google Shape;1043;p68"/>
          <p:cNvSpPr txBox="1"/>
          <p:nvPr>
            <p:ph idx="8" type="body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 13">
    <p:spTree>
      <p:nvGrpSpPr>
        <p:cNvPr id="1044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  Description automatically generated with low confidence" id="1045" name="Google Shape;1045;p6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6" name="Google Shape;1046;p69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7" name="Google Shape;1047;p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48" name="Google Shape;1048;p69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49" name="Google Shape;1049;p69"/>
            <p:cNvCxnSpPr>
              <a:stCxn id="1050" idx="6"/>
              <a:endCxn id="1051" idx="2"/>
            </p:cNvCxnSpPr>
            <p:nvPr/>
          </p:nvCxnSpPr>
          <p:spPr>
            <a:xfrm flipH="1" rot="10800000">
              <a:off x="2484438" y="969051"/>
              <a:ext cx="890700" cy="1856700"/>
            </a:xfrm>
            <a:prstGeom prst="bentConnector3">
              <a:avLst>
                <a:gd fmla="val -131881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52" name="Google Shape;1052;p69"/>
            <p:cNvCxnSpPr>
              <a:stCxn id="1050" idx="6"/>
              <a:endCxn id="1053" idx="2"/>
            </p:cNvCxnSpPr>
            <p:nvPr/>
          </p:nvCxnSpPr>
          <p:spPr>
            <a:xfrm flipH="1" rot="10800000">
              <a:off x="2484438" y="1588251"/>
              <a:ext cx="890700" cy="1237500"/>
            </a:xfrm>
            <a:prstGeom prst="bentConnector3">
              <a:avLst>
                <a:gd fmla="val -131881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54" name="Google Shape;1054;p69"/>
            <p:cNvCxnSpPr>
              <a:stCxn id="1050" idx="6"/>
              <a:endCxn id="1055" idx="2"/>
            </p:cNvCxnSpPr>
            <p:nvPr/>
          </p:nvCxnSpPr>
          <p:spPr>
            <a:xfrm flipH="1" rot="10800000">
              <a:off x="2484438" y="2206551"/>
              <a:ext cx="890700" cy="619200"/>
            </a:xfrm>
            <a:prstGeom prst="bentConnector3">
              <a:avLst>
                <a:gd fmla="val -131881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56" name="Google Shape;1056;p69"/>
            <p:cNvCxnSpPr>
              <a:stCxn id="1050" idx="6"/>
              <a:endCxn id="1057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fmla="val -131881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58" name="Google Shape;1058;p69"/>
            <p:cNvCxnSpPr>
              <a:stCxn id="1050" idx="6"/>
              <a:endCxn id="1059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fmla="val -131881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60" name="Google Shape;1060;p69"/>
            <p:cNvCxnSpPr>
              <a:stCxn id="1050" idx="6"/>
              <a:endCxn id="1061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fmla="val -131881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62" name="Google Shape;1062;p69"/>
            <p:cNvCxnSpPr>
              <a:endCxn id="1063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050" name="Google Shape;1050;p69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1" i="1" sz="15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1" name="Google Shape;1051;p69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3" name="Google Shape;1053;p69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1" name="Google Shape;1061;p69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9" name="Google Shape;1059;p69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5" name="Google Shape;1055;p69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3" name="Google Shape;1063;p69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7" name="Google Shape;1057;p69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64" name="Google Shape;1064;p69"/>
          <p:cNvSpPr txBox="1"/>
          <p:nvPr>
            <p:ph idx="1" type="body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69"/>
          <p:cNvSpPr txBox="1"/>
          <p:nvPr>
            <p:ph idx="2" type="body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69"/>
          <p:cNvSpPr txBox="1"/>
          <p:nvPr>
            <p:ph idx="3" type="body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7" name="Google Shape;1067;p69"/>
          <p:cNvSpPr txBox="1"/>
          <p:nvPr>
            <p:ph idx="4" type="body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8" name="Google Shape;1068;p69"/>
          <p:cNvSpPr txBox="1"/>
          <p:nvPr>
            <p:ph idx="5" type="body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9" name="Google Shape;1069;p69"/>
          <p:cNvSpPr txBox="1"/>
          <p:nvPr>
            <p:ph idx="6" type="body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0" name="Google Shape;1070;p69"/>
          <p:cNvSpPr txBox="1"/>
          <p:nvPr>
            <p:ph idx="7" type="body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1" name="Google Shape;1071;p69"/>
          <p:cNvSpPr txBox="1"/>
          <p:nvPr>
            <p:ph idx="8" type="body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 14">
    <p:spTree>
      <p:nvGrpSpPr>
        <p:cNvPr id="1072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  Description automatically generated with low confidence" id="1073" name="Google Shape;1073;p7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74" name="Google Shape;1074;p70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5" name="Google Shape;1075;p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76" name="Google Shape;1076;p70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77" name="Google Shape;1077;p70"/>
            <p:cNvCxnSpPr>
              <a:stCxn id="1078" idx="6"/>
              <a:endCxn id="1079" idx="2"/>
            </p:cNvCxnSpPr>
            <p:nvPr/>
          </p:nvCxnSpPr>
          <p:spPr>
            <a:xfrm flipH="1" rot="10800000">
              <a:off x="2484438" y="969051"/>
              <a:ext cx="890700" cy="1856700"/>
            </a:xfrm>
            <a:prstGeom prst="bentConnector3">
              <a:avLst>
                <a:gd fmla="val -131881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80" name="Google Shape;1080;p70"/>
            <p:cNvCxnSpPr>
              <a:stCxn id="1078" idx="6"/>
              <a:endCxn id="1081" idx="2"/>
            </p:cNvCxnSpPr>
            <p:nvPr/>
          </p:nvCxnSpPr>
          <p:spPr>
            <a:xfrm flipH="1" rot="10800000">
              <a:off x="2484438" y="1588251"/>
              <a:ext cx="890700" cy="1237500"/>
            </a:xfrm>
            <a:prstGeom prst="bentConnector3">
              <a:avLst>
                <a:gd fmla="val -131881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82" name="Google Shape;1082;p70"/>
            <p:cNvCxnSpPr>
              <a:stCxn id="1078" idx="6"/>
              <a:endCxn id="1083" idx="2"/>
            </p:cNvCxnSpPr>
            <p:nvPr/>
          </p:nvCxnSpPr>
          <p:spPr>
            <a:xfrm flipH="1" rot="10800000">
              <a:off x="2484438" y="2206551"/>
              <a:ext cx="890700" cy="619200"/>
            </a:xfrm>
            <a:prstGeom prst="bentConnector3">
              <a:avLst>
                <a:gd fmla="val -131881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84" name="Google Shape;1084;p70"/>
            <p:cNvCxnSpPr>
              <a:stCxn id="1078" idx="6"/>
              <a:endCxn id="1085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fmla="val -131881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86" name="Google Shape;1086;p70"/>
            <p:cNvCxnSpPr>
              <a:stCxn id="1078" idx="6"/>
              <a:endCxn id="1087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fmla="val -131881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88" name="Google Shape;1088;p70"/>
            <p:cNvCxnSpPr>
              <a:stCxn id="1078" idx="6"/>
              <a:endCxn id="1089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fmla="val -131881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90" name="Google Shape;1090;p70"/>
            <p:cNvCxnSpPr>
              <a:endCxn id="1091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078" name="Google Shape;1078;p70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1" i="1" sz="15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9" name="Google Shape;1079;p70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1" name="Google Shape;1081;p70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9" name="Google Shape;1089;p70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7" name="Google Shape;1087;p70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3" name="Google Shape;1083;p70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91" name="Google Shape;1091;p70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5" name="Google Shape;1085;p70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92" name="Google Shape;1092;p70"/>
          <p:cNvSpPr txBox="1"/>
          <p:nvPr>
            <p:ph idx="1" type="body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3" name="Google Shape;1093;p70"/>
          <p:cNvSpPr txBox="1"/>
          <p:nvPr>
            <p:ph idx="2" type="body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4" name="Google Shape;1094;p70"/>
          <p:cNvSpPr txBox="1"/>
          <p:nvPr>
            <p:ph idx="3" type="body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5" name="Google Shape;1095;p70"/>
          <p:cNvSpPr txBox="1"/>
          <p:nvPr>
            <p:ph idx="4" type="body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70"/>
          <p:cNvSpPr txBox="1"/>
          <p:nvPr>
            <p:ph idx="5" type="body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7" name="Google Shape;1097;p70"/>
          <p:cNvSpPr txBox="1"/>
          <p:nvPr>
            <p:ph idx="6" type="body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8" name="Google Shape;1098;p70"/>
          <p:cNvSpPr txBox="1"/>
          <p:nvPr>
            <p:ph idx="7" type="body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70"/>
          <p:cNvSpPr txBox="1"/>
          <p:nvPr>
            <p:ph idx="8" type="body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">
  <p:cSld name="Objectives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8"/>
          <p:cNvPicPr preferRelativeResize="0"/>
          <p:nvPr/>
        </p:nvPicPr>
        <p:blipFill rotWithShape="1">
          <a:blip r:embed="rId2">
            <a:alphaModFix amt="95000"/>
          </a:blip>
          <a:srcRect b="0" l="39364" r="3593" t="0"/>
          <a:stretch/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  Description automatically generated with low confidence" id="66" name="Google Shape;66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8"/>
          <p:cNvSpPr txBox="1"/>
          <p:nvPr>
            <p:ph idx="1" type="body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1" i="1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2385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2385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2385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8" name="Google Shape;68;p8"/>
          <p:cNvSpPr txBox="1"/>
          <p:nvPr>
            <p:ph idx="2" type="body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9" name="Google Shape;69;p8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" name="Google Shape;70;p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 16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  Description automatically generated with low confidence" id="1101" name="Google Shape;1101;p7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2" name="Google Shape;1102;p71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04" name="Google Shape;1104;p71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descr="A picture containing icon  Description automatically generated" id="1105" name="Google Shape;1105;p71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6" name="Google Shape;1106;p71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1" lang="en-US" sz="140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7" name="Google Shape;1107;p71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1" lang="en-US" sz="140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8" name="Google Shape;1108;p71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1" lang="en-US" sz="140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9" name="Google Shape;1109;p71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1" lang="en-US" sz="140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0" name="Google Shape;1110;p71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1" lang="en-US" sz="140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1" name="Google Shape;1111;p71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1" lang="en-US" sz="140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2" name="Google Shape;1112;p71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1" lang="en-US" sz="140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3" name="Google Shape;1113;p71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1" lang="en-US" sz="140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14" name="Google Shape;1114;p71"/>
          <p:cNvSpPr txBox="1"/>
          <p:nvPr>
            <p:ph idx="1" type="body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5" name="Google Shape;1115;p71"/>
          <p:cNvSpPr txBox="1"/>
          <p:nvPr>
            <p:ph idx="2" type="body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6" name="Google Shape;1116;p71"/>
          <p:cNvSpPr txBox="1"/>
          <p:nvPr>
            <p:ph idx="3" type="body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7" name="Google Shape;1117;p71"/>
          <p:cNvSpPr txBox="1"/>
          <p:nvPr>
            <p:ph idx="4" type="body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8" name="Google Shape;1118;p71"/>
          <p:cNvSpPr txBox="1"/>
          <p:nvPr>
            <p:ph idx="5" type="body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9" name="Google Shape;1119;p71"/>
          <p:cNvSpPr txBox="1"/>
          <p:nvPr>
            <p:ph idx="6" type="body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20" name="Google Shape;1120;p71"/>
          <p:cNvSpPr txBox="1"/>
          <p:nvPr>
            <p:ph idx="7" type="body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21" name="Google Shape;1121;p71"/>
          <p:cNvSpPr txBox="1"/>
          <p:nvPr>
            <p:ph idx="8" type="body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22" name="Google Shape;1122;p71"/>
          <p:cNvSpPr txBox="1"/>
          <p:nvPr>
            <p:ph idx="9" type="body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 17">
    <p:spTree>
      <p:nvGrpSpPr>
        <p:cNvPr id="1123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  Description automatically generated with low confidence" id="1124" name="Google Shape;1124;p7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25" name="Google Shape;1125;p72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26" name="Google Shape;1126;p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27" name="Google Shape;1127;p72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28" name="Google Shape;1128;p72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29" name="Google Shape;1129;p72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0" name="Google Shape;1130;p72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1" name="Google Shape;1131;p72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2" name="Google Shape;1132;p72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133" name="Google Shape;1133;p72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34" name="Google Shape;1134;p72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35" name="Google Shape;1135;p72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6" name="Google Shape;1136;p72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7" name="Google Shape;1137;p72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8" name="Google Shape;1138;p72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139" name="Google Shape;1139;p72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0" name="Google Shape;1140;p72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1" name="Google Shape;1141;p72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2" name="Google Shape;1142;p72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3" name="Google Shape;1143;p72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4" name="Google Shape;1144;p72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145" name="Google Shape;1145;p72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6" name="Google Shape;1146;p72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7" name="Google Shape;1147;p72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8" name="Google Shape;1148;p72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9" name="Google Shape;1149;p72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50" name="Google Shape;1150;p72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151" name="Google Shape;1151;p72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52" name="Google Shape;1152;p72"/>
          <p:cNvSpPr txBox="1"/>
          <p:nvPr>
            <p:ph idx="1" type="body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3" name="Google Shape;1153;p72"/>
          <p:cNvSpPr txBox="1"/>
          <p:nvPr>
            <p:ph idx="2" type="body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4" name="Google Shape;1154;p72"/>
          <p:cNvSpPr txBox="1"/>
          <p:nvPr>
            <p:ph idx="3" type="body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5" name="Google Shape;1155;p72"/>
          <p:cNvSpPr txBox="1"/>
          <p:nvPr>
            <p:ph idx="4" type="body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156" name="Google Shape;1156;p72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157" name="Google Shape;1157;p72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58" name="Google Shape;1158;p72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9" name="Google Shape;1159;p72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0" name="Google Shape;1160;p72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1" name="Google Shape;1161;p72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162" name="Google Shape;1162;p72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3" name="Google Shape;1163;p72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64" name="Google Shape;1164;p72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65" name="Google Shape;1165;p72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6" name="Google Shape;1166;p72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7" name="Google Shape;1167;p72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168" name="Google Shape;1168;p72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9" name="Google Shape;1169;p72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0" name="Google Shape;1170;p72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1" name="Google Shape;1171;p72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2" name="Google Shape;1172;p72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3" name="Google Shape;1173;p72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174" name="Google Shape;1174;p72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75" name="Google Shape;1175;p72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6" name="Google Shape;1176;p72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7" name="Google Shape;1177;p72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8" name="Google Shape;1178;p72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9" name="Google Shape;1179;p72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180" name="Google Shape;1180;p72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1" name="Google Shape;1181;p72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2" name="Google Shape;1182;p72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3" name="Google Shape;1183;p72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4" name="Google Shape;1184;p72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85" name="Google Shape;1185;p72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186" name="Google Shape;1186;p72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87" name="Google Shape;1187;p72"/>
          <p:cNvSpPr txBox="1"/>
          <p:nvPr>
            <p:ph idx="5" type="body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88" name="Google Shape;1188;p72"/>
          <p:cNvSpPr txBox="1"/>
          <p:nvPr>
            <p:ph idx="6" type="body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89" name="Google Shape;1189;p72"/>
          <p:cNvSpPr txBox="1"/>
          <p:nvPr>
            <p:ph idx="7" type="body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0" name="Google Shape;1190;p72"/>
          <p:cNvSpPr txBox="1"/>
          <p:nvPr>
            <p:ph idx="8" type="body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1" name="Google Shape;1191;p72"/>
          <p:cNvSpPr txBox="1"/>
          <p:nvPr>
            <p:ph idx="9" type="body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 18">
    <p:spTree>
      <p:nvGrpSpPr>
        <p:cNvPr id="1192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  Description automatically generated with low confidence" id="1193" name="Google Shape;1193;p7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94" name="Google Shape;1194;p73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5" name="Google Shape;1195;p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96" name="Google Shape;1196;p73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97" name="Google Shape;1197;p73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98" name="Google Shape;1198;p73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99" name="Google Shape;1199;p73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0" name="Google Shape;1200;p73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1" name="Google Shape;1201;p73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202" name="Google Shape;1202;p73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3" name="Google Shape;1203;p73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04" name="Google Shape;1204;p73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05" name="Google Shape;1205;p73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6" name="Google Shape;1206;p73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7" name="Google Shape;1207;p73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208" name="Google Shape;1208;p73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9" name="Google Shape;1209;p73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0" name="Google Shape;1210;p73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1" name="Google Shape;1211;p73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2" name="Google Shape;1212;p73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3" name="Google Shape;1213;p73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214" name="Google Shape;1214;p73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15" name="Google Shape;1215;p73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6" name="Google Shape;1216;p73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7" name="Google Shape;1217;p73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8" name="Google Shape;1218;p73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9" name="Google Shape;1219;p73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220" name="Google Shape;1220;p73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21" name="Google Shape;1221;p73"/>
          <p:cNvSpPr txBox="1"/>
          <p:nvPr>
            <p:ph idx="1" type="body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22" name="Google Shape;1222;p73"/>
          <p:cNvSpPr txBox="1"/>
          <p:nvPr>
            <p:ph idx="2" type="body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23" name="Google Shape;1223;p73"/>
          <p:cNvSpPr txBox="1"/>
          <p:nvPr>
            <p:ph idx="3" type="body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24" name="Google Shape;1224;p73"/>
          <p:cNvSpPr txBox="1"/>
          <p:nvPr>
            <p:ph idx="4" type="body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225" name="Google Shape;1225;p73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26" name="Google Shape;1226;p73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27" name="Google Shape;1227;p73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8" name="Google Shape;1228;p73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9" name="Google Shape;1229;p73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0" name="Google Shape;1230;p73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231" name="Google Shape;1231;p73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2" name="Google Shape;1232;p73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3" name="Google Shape;1233;p73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34" name="Google Shape;1234;p73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35" name="Google Shape;1235;p73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6" name="Google Shape;1236;p73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237" name="Google Shape;1237;p73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8" name="Google Shape;1238;p73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9" name="Google Shape;1239;p73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0" name="Google Shape;1240;p73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1" name="Google Shape;1241;p73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2" name="Google Shape;1242;p73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243" name="Google Shape;1243;p73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4" name="Google Shape;1244;p73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45" name="Google Shape;1245;p73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6" name="Google Shape;1246;p73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7" name="Google Shape;1247;p73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8" name="Google Shape;1248;p73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249" name="Google Shape;1249;p73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50" name="Google Shape;1250;p73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1" name="Google Shape;1251;p73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2" name="Google Shape;1252;p73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3" name="Google Shape;1253;p73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4" name="Google Shape;1254;p73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255" name="Google Shape;1255;p73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56" name="Google Shape;1256;p73"/>
          <p:cNvSpPr txBox="1"/>
          <p:nvPr>
            <p:ph idx="5" type="body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73"/>
          <p:cNvSpPr txBox="1"/>
          <p:nvPr>
            <p:ph idx="6" type="body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73"/>
          <p:cNvSpPr txBox="1"/>
          <p:nvPr>
            <p:ph idx="7" type="body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73"/>
          <p:cNvSpPr txBox="1"/>
          <p:nvPr>
            <p:ph idx="8" type="body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73"/>
          <p:cNvSpPr txBox="1"/>
          <p:nvPr>
            <p:ph idx="9" type="body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 19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  Description automatically generated with low confidence" id="1262" name="Google Shape;1262;p7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63" name="Google Shape;1263;p74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65" name="Google Shape;1265;p74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66" name="Google Shape;1266;p74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67" name="Google Shape;1267;p7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68" name="Google Shape;1268;p7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69" name="Google Shape;1269;p7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0" name="Google Shape;1270;p7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271" name="Google Shape;1271;p7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2" name="Google Shape;1272;p74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3" name="Google Shape;1273;p7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74" name="Google Shape;1274;p7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75" name="Google Shape;1275;p7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6" name="Google Shape;1276;p7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277" name="Google Shape;1277;p7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8" name="Google Shape;1278;p74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9" name="Google Shape;1279;p7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0" name="Google Shape;1280;p7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1" name="Google Shape;1281;p7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2" name="Google Shape;1282;p7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283" name="Google Shape;1283;p7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4" name="Google Shape;1284;p74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85" name="Google Shape;1285;p7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6" name="Google Shape;1286;p7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7" name="Google Shape;1287;p7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8" name="Google Shape;1288;p7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289" name="Google Shape;1289;p7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90" name="Google Shape;1290;p74"/>
          <p:cNvSpPr txBox="1"/>
          <p:nvPr>
            <p:ph idx="1" type="body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74"/>
          <p:cNvSpPr txBox="1"/>
          <p:nvPr>
            <p:ph idx="2" type="body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74"/>
          <p:cNvSpPr txBox="1"/>
          <p:nvPr>
            <p:ph idx="3" type="body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74"/>
          <p:cNvSpPr txBox="1"/>
          <p:nvPr>
            <p:ph idx="4" type="body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294" name="Google Shape;1294;p74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95" name="Google Shape;1295;p74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96" name="Google Shape;1296;p7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7" name="Google Shape;1297;p7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8" name="Google Shape;1298;p7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9" name="Google Shape;1299;p7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300" name="Google Shape;1300;p7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1" name="Google Shape;1301;p74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2" name="Google Shape;1302;p7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3" name="Google Shape;1303;p7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04" name="Google Shape;1304;p7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05" name="Google Shape;1305;p7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306" name="Google Shape;1306;p7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7" name="Google Shape;1307;p74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8" name="Google Shape;1308;p7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9" name="Google Shape;1309;p7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0" name="Google Shape;1310;p7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1" name="Google Shape;1311;p7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312" name="Google Shape;1312;p7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3" name="Google Shape;1313;p74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4" name="Google Shape;1314;p7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15" name="Google Shape;1315;p7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6" name="Google Shape;1316;p7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7" name="Google Shape;1317;p7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318" name="Google Shape;1318;p7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9" name="Google Shape;1319;p74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20" name="Google Shape;1320;p7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1" name="Google Shape;1321;p7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2" name="Google Shape;1322;p7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3" name="Google Shape;1323;p7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324" name="Google Shape;1324;p7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25" name="Google Shape;1325;p74"/>
          <p:cNvSpPr txBox="1"/>
          <p:nvPr>
            <p:ph idx="5" type="body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6" name="Google Shape;1326;p74"/>
          <p:cNvSpPr txBox="1"/>
          <p:nvPr>
            <p:ph idx="6" type="body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74"/>
          <p:cNvSpPr txBox="1"/>
          <p:nvPr>
            <p:ph idx="7" type="body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74"/>
          <p:cNvSpPr txBox="1"/>
          <p:nvPr>
            <p:ph idx="8" type="body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74"/>
          <p:cNvSpPr txBox="1"/>
          <p:nvPr>
            <p:ph idx="9" type="body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 20">
    <p:spTree>
      <p:nvGrpSpPr>
        <p:cNvPr id="1330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  Description automatically generated with low confidence" id="1331" name="Google Shape;1331;p7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32" name="Google Shape;1332;p75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3" name="Google Shape;1333;p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34" name="Google Shape;1334;p75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1335" name="Google Shape;1335;p7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36" name="Google Shape;1336;p7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37" name="Google Shape;1337;p7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38" name="Google Shape;1338;p7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39" name="Google Shape;1339;p7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340" name="Google Shape;1340;p7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1" name="Google Shape;1341;p7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2" name="Google Shape;1342;p7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3" name="Google Shape;1343;p7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44" name="Google Shape;1344;p7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45" name="Google Shape;1345;p7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346" name="Google Shape;1346;p7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7" name="Google Shape;1347;p7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8" name="Google Shape;1348;p7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9" name="Google Shape;1349;p7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0" name="Google Shape;1350;p7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1" name="Google Shape;1351;p7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352" name="Google Shape;1352;p7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3" name="Google Shape;1353;p7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4" name="Google Shape;1354;p7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55" name="Google Shape;1355;p7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6" name="Google Shape;1356;p7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7" name="Google Shape;1357;p7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358" name="Google Shape;1358;p7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9" name="Google Shape;1359;p7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60" name="Google Shape;1360;p7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1" name="Google Shape;1361;p7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2" name="Google Shape;1362;p7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3" name="Google Shape;1363;p7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364" name="Google Shape;1364;p7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65" name="Google Shape;1365;p75"/>
          <p:cNvSpPr txBox="1"/>
          <p:nvPr>
            <p:ph idx="1" type="body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66" name="Google Shape;1366;p75"/>
          <p:cNvSpPr txBox="1"/>
          <p:nvPr>
            <p:ph idx="2" type="body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67" name="Google Shape;1367;p75"/>
          <p:cNvSpPr txBox="1"/>
          <p:nvPr>
            <p:ph idx="3" type="body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68" name="Google Shape;1368;p75"/>
          <p:cNvSpPr txBox="1"/>
          <p:nvPr>
            <p:ph idx="4" type="body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69" name="Google Shape;1369;p75"/>
          <p:cNvSpPr txBox="1"/>
          <p:nvPr>
            <p:ph idx="5" type="body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370" name="Google Shape;1370;p75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71" name="Google Shape;1371;p7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2" name="Google Shape;1372;p7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3" name="Google Shape;1373;p7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74" name="Google Shape;1374;p7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75" name="Google Shape;1375;p7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376" name="Google Shape;1376;p7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77" name="Google Shape;1377;p7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8" name="Google Shape;1378;p7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9" name="Google Shape;1379;p7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0" name="Google Shape;1380;p7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1" name="Google Shape;1381;p7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382" name="Google Shape;1382;p7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3" name="Google Shape;1383;p7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4" name="Google Shape;1384;p7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85" name="Google Shape;1385;p7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6" name="Google Shape;1386;p7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7" name="Google Shape;1387;p7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388" name="Google Shape;1388;p7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9" name="Google Shape;1389;p7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0" name="Google Shape;1390;p7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1" name="Google Shape;1391;p7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2" name="Google Shape;1392;p7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3" name="Google Shape;1393;p7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394" name="Google Shape;1394;p7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95" name="Google Shape;1395;p7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6" name="Google Shape;1396;p7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7" name="Google Shape;1397;p7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8" name="Google Shape;1398;p7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9" name="Google Shape;1399;p7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400" name="Google Shape;1400;p7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01" name="Google Shape;1401;p75"/>
          <p:cNvSpPr txBox="1"/>
          <p:nvPr>
            <p:ph idx="6" type="body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2" name="Google Shape;1402;p75"/>
          <p:cNvSpPr txBox="1"/>
          <p:nvPr>
            <p:ph idx="7" type="body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3" name="Google Shape;1403;p75"/>
          <p:cNvSpPr txBox="1"/>
          <p:nvPr>
            <p:ph idx="8" type="body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4" name="Google Shape;1404;p75"/>
          <p:cNvSpPr txBox="1"/>
          <p:nvPr>
            <p:ph idx="9" type="body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5" name="Google Shape;1405;p75"/>
          <p:cNvSpPr txBox="1"/>
          <p:nvPr>
            <p:ph idx="13" type="body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 21">
    <p:spTree>
      <p:nvGrpSpPr>
        <p:cNvPr id="1406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  Description automatically generated with low confidence" id="1407" name="Google Shape;1407;p7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08" name="Google Shape;1408;p76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9" name="Google Shape;1409;p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10" name="Google Shape;1410;p76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411" name="Google Shape;1411;p76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412" name="Google Shape;1412;p76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413" name="Google Shape;1413;p76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4" name="Google Shape;1414;p76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5" name="Google Shape;1415;p76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6" name="Google Shape;1416;p76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7" name="Google Shape;1417;p76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418" name="Google Shape;1418;p76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419" name="Google Shape;1419;p76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0" name="Google Shape;1420;p76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1" name="Google Shape;1421;p76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2" name="Google Shape;1422;p76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3" name="Google Shape;1423;p76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424" name="Google Shape;1424;p76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425" name="Google Shape;1425;p76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rect b="b" l="l" r="r" t="t"/>
                <a:pathLst>
                  <a:path extrusionOk="0" h="3708" w="3708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6" name="Google Shape;1426;p76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rect b="b" l="l" r="r" t="t"/>
                <a:pathLst>
                  <a:path extrusionOk="0" h="1458" w="1247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7" name="Google Shape;1427;p76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rect b="b" l="l" r="r" t="t"/>
                <a:pathLst>
                  <a:path extrusionOk="0" h="904" w="1536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8" name="Google Shape;1428;p76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rect b="b" l="l" r="r" t="t"/>
                <a:pathLst>
                  <a:path extrusionOk="0" h="1463" w="1237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9" name="Google Shape;1429;p76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rect b="b" l="l" r="r" t="t"/>
                <a:pathLst>
                  <a:path extrusionOk="0" h="1566" w="949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0" name="Google Shape;1430;p76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rect b="b" l="l" r="r" t="t"/>
                <a:pathLst>
                  <a:path extrusionOk="0" h="909" w="1536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1" name="Google Shape;1431;p76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rect b="b" l="l" r="r" t="t"/>
                <a:pathLst>
                  <a:path extrusionOk="0" h="908" w="1536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2" name="Google Shape;1432;p76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rect b="b" l="l" r="r" t="t"/>
                <a:pathLst>
                  <a:path extrusionOk="0" h="904" w="1537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3" name="Google Shape;1433;p76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rect b="b" l="l" r="r" t="t"/>
                <a:pathLst>
                  <a:path extrusionOk="0" h="1463" w="1238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4" name="Google Shape;1434;p76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rect b="b" l="l" r="r" t="t"/>
                <a:pathLst>
                  <a:path extrusionOk="0" h="1459" w="1246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5" name="Google Shape;1435;p76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rect b="b" l="l" r="r" t="t"/>
                <a:pathLst>
                  <a:path extrusionOk="0" h="1567" w="95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6" name="Google Shape;1436;p76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rotWithShape="0" algn="ctr" sy="102000">
                  <a:srgbClr val="000000">
                    <a:alpha val="40000"/>
                  </a:srgbClr>
                </a:outerShdw>
              </a:effectLst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7" name="Google Shape;1437;p76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rect b="b" l="l" r="r" t="t"/>
                <a:pathLst>
                  <a:path extrusionOk="0" h="540" w="541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rotWithShape="0" algn="ctr" sy="102000">
                  <a:srgbClr val="000000">
                    <a:alpha val="40000"/>
                  </a:srgbClr>
                </a:outerShdw>
              </a:effectLst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8" name="Google Shape;1438;p76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rect b="b" l="l" r="r" t="t"/>
                <a:pathLst>
                  <a:path extrusionOk="0" h="535" w="535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rotWithShape="0" algn="ctr" sy="102000">
                  <a:srgbClr val="000000">
                    <a:alpha val="40000"/>
                  </a:srgbClr>
                </a:outerShdw>
              </a:effectLst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9" name="Google Shape;1439;p76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rect b="b" l="l" r="r" t="t"/>
                <a:pathLst>
                  <a:path extrusionOk="0" h="535" w="535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rotWithShape="0" algn="ctr" sy="102000">
                  <a:srgbClr val="000000">
                    <a:alpha val="40000"/>
                  </a:srgbClr>
                </a:outerShdw>
              </a:effectLst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0" name="Google Shape;1440;p76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rect b="b" l="l" r="r" t="t"/>
                <a:pathLst>
                  <a:path extrusionOk="0" h="541" w="541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rotWithShape="0" algn="ctr" sy="102000">
                  <a:srgbClr val="000000">
                    <a:alpha val="40000"/>
                  </a:srgbClr>
                </a:outerShdw>
              </a:effectLst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1" name="Google Shape;1441;p76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rotWithShape="0" algn="ctr" sy="102000">
                  <a:srgbClr val="000000">
                    <a:alpha val="40000"/>
                  </a:srgbClr>
                </a:outerShdw>
              </a:effectLst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2" name="Google Shape;1442;p76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rect b="b" l="l" r="r" t="t"/>
                <a:pathLst>
                  <a:path extrusionOk="0" h="541" w="541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rotWithShape="0" algn="ctr" sy="102000">
                  <a:srgbClr val="000000">
                    <a:alpha val="40000"/>
                  </a:srgbClr>
                </a:outerShdw>
              </a:effectLst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3" name="Google Shape;1443;p76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rect b="b" l="l" r="r" t="t"/>
                <a:pathLst>
                  <a:path extrusionOk="0" h="534" w="535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rotWithShape="0" algn="ctr" sy="102000">
                  <a:srgbClr val="000000">
                    <a:alpha val="40000"/>
                  </a:srgbClr>
                </a:outerShdw>
              </a:effectLst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4" name="Google Shape;1444;p76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rect b="b" l="l" r="r" t="t"/>
                <a:pathLst>
                  <a:path extrusionOk="0" h="535" w="535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rotWithShape="0" algn="ctr" sy="102000">
                  <a:srgbClr val="000000">
                    <a:alpha val="40000"/>
                  </a:srgbClr>
                </a:outerShdw>
              </a:effectLst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5" name="Google Shape;1445;p76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rect b="b" l="l" r="r" t="t"/>
                <a:pathLst>
                  <a:path extrusionOk="0" h="540" w="541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rotWithShape="0" algn="ctr" sy="102000">
                  <a:srgbClr val="000000">
                    <a:alpha val="40000"/>
                  </a:srgbClr>
                </a:outerShdw>
              </a:effectLst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6" name="Google Shape;1446;p76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rect b="b" l="l" r="r" t="t"/>
                <a:pathLst>
                  <a:path extrusionOk="0" h="1889" w="179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rotWithShape="0" algn="ctr" sy="116000">
                  <a:srgbClr val="000000">
                    <a:alpha val="14509"/>
                  </a:srgbClr>
                </a:outerShdw>
              </a:effectLst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7" name="Google Shape;1447;p76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rect b="b" l="l" r="r" t="t"/>
                <a:pathLst>
                  <a:path extrusionOk="0" h="188" w="947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8" name="Google Shape;1448;p76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rect b="b" l="l" r="r" t="t"/>
                <a:pathLst>
                  <a:path extrusionOk="0" h="626" w="802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9" name="Google Shape;1449;p76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rect b="b" l="l" r="r" t="t"/>
                <a:pathLst>
                  <a:path extrusionOk="0" h="635" w="801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0" name="Google Shape;1450;p76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rect b="b" l="l" r="r" t="t"/>
                <a:pathLst>
                  <a:path extrusionOk="0" h="899" w="398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1" name="Google Shape;1451;p76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rect b="b" l="l" r="r" t="t"/>
                <a:pathLst>
                  <a:path extrusionOk="0" h="917" w="385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2" name="Google Shape;1452;p76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rect b="b" l="l" r="r" t="t"/>
                <a:pathLst>
                  <a:path extrusionOk="0" h="905" w="388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3" name="Google Shape;1453;p76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rect b="b" l="l" r="r" t="t"/>
                <a:pathLst>
                  <a:path extrusionOk="0" h="908" w="396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4" name="Google Shape;1454;p76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rect b="b" l="l" r="r" t="t"/>
                <a:pathLst>
                  <a:path extrusionOk="0" h="628" w="798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5" name="Google Shape;1455;p76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rect b="b" l="l" r="r" t="t"/>
                <a:pathLst>
                  <a:path extrusionOk="0" h="628" w="81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6" name="Google Shape;1456;p76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rect b="b" l="l" r="r" t="t"/>
                <a:pathLst>
                  <a:path extrusionOk="0" h="183" w="945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57" name="Google Shape;1457;p76"/>
          <p:cNvSpPr txBox="1"/>
          <p:nvPr>
            <p:ph idx="1" type="body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8" name="Google Shape;1458;p76"/>
          <p:cNvSpPr txBox="1"/>
          <p:nvPr>
            <p:ph idx="2" type="body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9" name="Google Shape;1459;p76"/>
          <p:cNvSpPr txBox="1"/>
          <p:nvPr>
            <p:ph idx="3" type="body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0" name="Google Shape;1460;p76"/>
          <p:cNvSpPr txBox="1"/>
          <p:nvPr>
            <p:ph idx="4" type="body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1" name="Google Shape;1461;p76"/>
          <p:cNvSpPr txBox="1"/>
          <p:nvPr>
            <p:ph idx="5" type="body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2" name="Google Shape;1462;p76"/>
          <p:cNvSpPr txBox="1"/>
          <p:nvPr>
            <p:ph idx="6" type="body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3" name="Google Shape;1463;p76"/>
          <p:cNvSpPr txBox="1"/>
          <p:nvPr>
            <p:ph idx="7" type="body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4" name="Google Shape;1464;p76"/>
          <p:cNvSpPr txBox="1"/>
          <p:nvPr>
            <p:ph idx="8" type="body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5" name="Google Shape;1465;p76"/>
          <p:cNvSpPr txBox="1"/>
          <p:nvPr>
            <p:ph idx="9" type="body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6" name="Google Shape;1466;p76"/>
          <p:cNvSpPr txBox="1"/>
          <p:nvPr>
            <p:ph idx="13" type="body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 22">
    <p:spTree>
      <p:nvGrpSpPr>
        <p:cNvPr id="1467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  Description automatically generated with low confidence" id="1468" name="Google Shape;1468;p7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9" name="Google Shape;1469;p77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40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Background pattern  Description automatically generated" id="1472" name="Google Shape;1472;p78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Shape  Description automatically generated with low confidence" id="1473" name="Google Shape;1473;p7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74" name="Google Shape;1474;p78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75" name="Google Shape;1475;p78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476" name="Google Shape;1476;p78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b="1" i="1" lang="en-US" sz="4800" u="none" cap="none" strike="noStrik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b="0" i="0" sz="4800" u="none" cap="none" strike="noStrik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77" name="Google Shape;1477;p78"/>
          <p:cNvSpPr txBox="1"/>
          <p:nvPr>
            <p:ph idx="1" type="body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1" sz="2400" u="none" cap="none" strike="noStrik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41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Background pattern  Description automatically generated" id="1479" name="Google Shape;1479;p79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Shape  Description automatically generated with low confidence" id="1480" name="Google Shape;1480;p7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1" name="Google Shape;1481;p79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2" name="Google Shape;1482;p79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cap="flat" cmpd="sng" w="19050">
              <a:solidFill>
                <a:srgbClr val="50AFE6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483" name="Google Shape;1483;p79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b="1" i="1" lang="en-US" sz="4800" u="none" cap="none" strike="noStrik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b="0" i="0" sz="4800" u="none" cap="none" strike="noStrik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4" name="Google Shape;1484;p79"/>
          <p:cNvSpPr txBox="1"/>
          <p:nvPr>
            <p:ph idx="1" type="body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1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42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Background pattern  Description automatically generated" id="1486" name="Google Shape;1486;p80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Shape  Description automatically generated with low confidence" id="1487" name="Google Shape;1487;p8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8" name="Google Shape;1488;p80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9" name="Google Shape;1489;p80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490" name="Google Shape;1490;p80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b="1" i="1" lang="en-US" sz="4800" u="none" cap="none" strike="noStrik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b="0" i="0" sz="4800" u="none" cap="none" strike="noStrik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91" name="Google Shape;1491;p80"/>
          <p:cNvSpPr txBox="1"/>
          <p:nvPr>
            <p:ph idx="1" type="body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1" sz="2400" u="none" cap="none" strike="noStrik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">
  <p:cSld name="Objectives 2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9"/>
          <p:cNvPicPr preferRelativeResize="0"/>
          <p:nvPr/>
        </p:nvPicPr>
        <p:blipFill rotWithShape="1">
          <a:blip r:embed="rId2">
            <a:alphaModFix/>
          </a:blip>
          <a:srcRect b="5408" l="16974" r="19507" t="14937"/>
          <a:stretch/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  Description automatically generated with low confidence" id="73" name="Google Shape;73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9"/>
          <p:cNvSpPr txBox="1"/>
          <p:nvPr>
            <p:ph idx="1" type="body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1" i="1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2385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2385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2385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5" name="Google Shape;75;p9"/>
          <p:cNvSpPr txBox="1"/>
          <p:nvPr>
            <p:ph idx="2" type="body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6" name="Google Shape;76;p9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7" name="Google Shape;77;p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43">
    <p:spTree>
      <p:nvGrpSpPr>
        <p:cNvPr id="1492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Background pattern  Description automatically generated" id="1493" name="Google Shape;1493;p81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Shape  Description automatically generated with low confidence" id="1494" name="Google Shape;1494;p8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5" name="Google Shape;1495;p81"/>
          <p:cNvGrpSpPr/>
          <p:nvPr/>
        </p:nvGrpSpPr>
        <p:grpSpPr>
          <a:xfrm>
            <a:off x="1403060" y="1183590"/>
            <a:ext cx="6337881" cy="1513800"/>
            <a:chOff x="1492092" y="1002130"/>
            <a:chExt cx="6337881" cy="1513800"/>
          </a:xfrm>
        </p:grpSpPr>
        <p:cxnSp>
          <p:nvCxnSpPr>
            <p:cNvPr id="1496" name="Google Shape;1496;p81"/>
            <p:cNvCxnSpPr/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497" name="Google Shape;1497;p81"/>
            <p:cNvSpPr txBox="1"/>
            <p:nvPr/>
          </p:nvSpPr>
          <p:spPr>
            <a:xfrm>
              <a:off x="4302597" y="1002130"/>
              <a:ext cx="716871" cy="1513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b="0" i="0" lang="en-US" sz="9600" u="none" cap="none" strike="noStrik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b="0" i="0" sz="9600" u="none" cap="none" strike="noStrik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498" name="Google Shape;1498;p81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499" name="Google Shape;1499;p81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fmla="val 50000" name="adj"/>
              </a:avLst>
            </a:prstGeom>
            <a:solidFill>
              <a:schemeClr val="lt2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00" name="Google Shape;1500;p81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fmla="val 50000" name="adj"/>
              </a:avLst>
            </a:prstGeom>
            <a:solidFill>
              <a:srgbClr val="50AFE6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01" name="Google Shape;1501;p81"/>
          <p:cNvSpPr txBox="1"/>
          <p:nvPr>
            <p:ph idx="1" type="body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1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44">
    <p:spTree>
      <p:nvGrpSpPr>
        <p:cNvPr id="1502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82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descr="Surface chart  Description automatically generated with low confidence" id="1504" name="Google Shape;1504;p82"/>
            <p:cNvPicPr preferRelativeResize="0"/>
            <p:nvPr/>
          </p:nvPicPr>
          <p:blipFill rotWithShape="1">
            <a:blip r:embed="rId2">
              <a:alphaModFix amt="50000"/>
            </a:blip>
            <a:srcRect b="0" l="0" r="0" t="0"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Surface chart  Description automatically generated with low confidence" id="1505" name="Google Shape;1505;p82"/>
            <p:cNvPicPr preferRelativeResize="0"/>
            <p:nvPr/>
          </p:nvPicPr>
          <p:blipFill rotWithShape="1">
            <a:blip r:embed="rId2">
              <a:alphaModFix amt="50000"/>
            </a:blip>
            <a:srcRect b="0" l="0" r="0" t="0"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Shape  Description automatically generated with low confidence" id="1506" name="Google Shape;1506;p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7" name="Google Shape;1507;p82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08" name="Google Shape;1508;p82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rect b="b" l="l" r="r" t="t"/>
              <a:pathLst>
                <a:path extrusionOk="0" h="1363980" w="424434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09" name="Google Shape;1509;p82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10" name="Google Shape;1510;p82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rect b="b" l="l" r="r" t="t"/>
                <a:pathLst>
                  <a:path extrusionOk="0" h="1363980" w="424434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11" name="Google Shape;1511;p82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rect b="b" l="l" r="r" t="t"/>
                <a:pathLst>
                  <a:path extrusionOk="0" h="1363980" w="424434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19050">
                <a:solidFill>
                  <a:srgbClr val="D8D8D8"/>
                </a:solidFill>
                <a:prstDash val="dash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12" name="Google Shape;1512;p82"/>
          <p:cNvSpPr txBox="1"/>
          <p:nvPr>
            <p:ph idx="1" type="body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1" sz="16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45">
    <p:spTree>
      <p:nvGrpSpPr>
        <p:cNvPr id="1513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4" name="Google Shape;1514;p83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descr="Surface chart  Description automatically generated with low confidence" id="1515" name="Google Shape;1515;p83"/>
            <p:cNvPicPr preferRelativeResize="0"/>
            <p:nvPr/>
          </p:nvPicPr>
          <p:blipFill rotWithShape="1">
            <a:blip r:embed="rId2">
              <a:alphaModFix amt="50000"/>
            </a:blip>
            <a:srcRect b="0" l="0" r="0" t="0"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Surface chart  Description automatically generated with low confidence" id="1516" name="Google Shape;1516;p83"/>
            <p:cNvPicPr preferRelativeResize="0"/>
            <p:nvPr/>
          </p:nvPicPr>
          <p:blipFill rotWithShape="1">
            <a:blip r:embed="rId2">
              <a:alphaModFix amt="50000"/>
            </a:blip>
            <a:srcRect b="0" l="0" r="0" t="0"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Shape  Description automatically generated with low confidence" id="1517" name="Google Shape;1517;p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8" name="Google Shape;1518;p83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19" name="Google Shape;1519;p83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rect b="b" l="l" r="r" t="t"/>
              <a:pathLst>
                <a:path extrusionOk="0" h="1363980" w="424434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20" name="Google Shape;1520;p83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21" name="Google Shape;1521;p83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rect b="b" l="l" r="r" t="t"/>
                <a:pathLst>
                  <a:path extrusionOk="0" h="1363980" w="424434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22" name="Google Shape;1522;p83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rect b="b" l="l" r="r" t="t"/>
                <a:pathLst>
                  <a:path extrusionOk="0" h="1363980" w="424434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19050">
                <a:solidFill>
                  <a:srgbClr val="D8D8D8"/>
                </a:solidFill>
                <a:prstDash val="dash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23" name="Google Shape;1523;p83"/>
          <p:cNvSpPr txBox="1"/>
          <p:nvPr>
            <p:ph idx="1" type="body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1" sz="16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46">
    <p:spTree>
      <p:nvGrpSpPr>
        <p:cNvPr id="1524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5" name="Google Shape;1525;p8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descr="Surface chart  Description automatically generated with low confidence" id="1526" name="Google Shape;1526;p84"/>
            <p:cNvPicPr preferRelativeResize="0"/>
            <p:nvPr/>
          </p:nvPicPr>
          <p:blipFill rotWithShape="1">
            <a:blip r:embed="rId2">
              <a:alphaModFix amt="50000"/>
            </a:blip>
            <a:srcRect b="0" l="0" r="0" t="0"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Surface chart  Description automatically generated with low confidence" id="1527" name="Google Shape;1527;p84"/>
            <p:cNvPicPr preferRelativeResize="0"/>
            <p:nvPr/>
          </p:nvPicPr>
          <p:blipFill rotWithShape="1">
            <a:blip r:embed="rId2">
              <a:alphaModFix amt="50000"/>
            </a:blip>
            <a:srcRect b="0" l="0" r="0" t="0"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Shape  Description automatically generated with low confidence" id="1528" name="Google Shape;1528;p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9" name="Google Shape;1529;p84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30" name="Google Shape;1530;p84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rect b="b" l="l" r="r" t="t"/>
              <a:pathLst>
                <a:path extrusionOk="0" h="1363980" w="424434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31" name="Google Shape;1531;p84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32" name="Google Shape;1532;p84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rect b="b" l="l" r="r" t="t"/>
                <a:pathLst>
                  <a:path extrusionOk="0" h="1363980" w="424434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33" name="Google Shape;1533;p84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rect b="b" l="l" r="r" t="t"/>
                <a:pathLst>
                  <a:path extrusionOk="0" h="1363980" w="424434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19050">
                <a:solidFill>
                  <a:srgbClr val="D8D8D8"/>
                </a:solidFill>
                <a:prstDash val="dash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34" name="Google Shape;1534;p84"/>
          <p:cNvSpPr txBox="1"/>
          <p:nvPr>
            <p:ph idx="1" type="body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1" sz="16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47">
    <p:spTree>
      <p:nvGrpSpPr>
        <p:cNvPr id="1535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" name="Google Shape;1536;p8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descr="Surface chart  Description automatically generated with low confidence" id="1537" name="Google Shape;1537;p85"/>
            <p:cNvPicPr preferRelativeResize="0"/>
            <p:nvPr/>
          </p:nvPicPr>
          <p:blipFill rotWithShape="1">
            <a:blip r:embed="rId2">
              <a:alphaModFix amt="50000"/>
            </a:blip>
            <a:srcRect b="0" l="0" r="0" t="0"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Surface chart  Description automatically generated with low confidence" id="1538" name="Google Shape;1538;p85"/>
            <p:cNvPicPr preferRelativeResize="0"/>
            <p:nvPr/>
          </p:nvPicPr>
          <p:blipFill rotWithShape="1">
            <a:blip r:embed="rId2">
              <a:alphaModFix amt="50000"/>
            </a:blip>
            <a:srcRect b="0" l="0" r="0" t="0"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Shape  Description automatically generated with low confidence" id="1539" name="Google Shape;1539;p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0" name="Google Shape;1540;p85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1" name="Google Shape;1541;p85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2" name="Google Shape;1542;p85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fmla="val 16667" name="adj"/>
            </a:avLst>
          </a:prstGeom>
          <a:solidFill>
            <a:srgbClr val="F2F2F2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43" name="Google Shape;1543;p85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44" name="Google Shape;1544;p85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5" name="Google Shape;1545;p85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6" name="Google Shape;1546;p85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7" name="Google Shape;1547;p85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48" name="Google Shape;1548;p85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49" name="Google Shape;1549;p85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0" name="Google Shape;1550;p85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1" name="Google Shape;1551;p85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2" name="Google Shape;1552;p85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53" name="Google Shape;1553;p85"/>
          <p:cNvSpPr txBox="1"/>
          <p:nvPr>
            <p:ph idx="1" type="body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1" sz="17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48">
    <p:spTree>
      <p:nvGrpSpPr>
        <p:cNvPr id="1554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5" name="Google Shape;1555;p86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descr="Surface chart  Description automatically generated with low confidence" id="1556" name="Google Shape;1556;p86"/>
            <p:cNvPicPr preferRelativeResize="0"/>
            <p:nvPr/>
          </p:nvPicPr>
          <p:blipFill rotWithShape="1">
            <a:blip r:embed="rId2">
              <a:alphaModFix amt="50000"/>
            </a:blip>
            <a:srcRect b="0" l="0" r="0" t="0"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Surface chart  Description automatically generated with low confidence" id="1557" name="Google Shape;1557;p86"/>
            <p:cNvPicPr preferRelativeResize="0"/>
            <p:nvPr/>
          </p:nvPicPr>
          <p:blipFill rotWithShape="1">
            <a:blip r:embed="rId2">
              <a:alphaModFix amt="50000"/>
            </a:blip>
            <a:srcRect b="0" l="0" r="0" t="0"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Shape  Description automatically generated with low confidence" id="1558" name="Google Shape;1558;p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59" name="Google Shape;1559;p86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7F6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0" name="Google Shape;1560;p86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50AFE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1" name="Google Shape;1561;p86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fmla="val 16667" name="adj"/>
            </a:avLst>
          </a:prstGeom>
          <a:solidFill>
            <a:srgbClr val="F2F2F2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62" name="Google Shape;1562;p86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63" name="Google Shape;1563;p86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4" name="Google Shape;1564;p86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5" name="Google Shape;1565;p86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6" name="Google Shape;1566;p86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67" name="Google Shape;1567;p86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68" name="Google Shape;1568;p86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9" name="Google Shape;1569;p86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0" name="Google Shape;1570;p86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1" name="Google Shape;1571;p86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72" name="Google Shape;1572;p86"/>
          <p:cNvSpPr txBox="1"/>
          <p:nvPr>
            <p:ph idx="1" type="body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1" sz="17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49">
    <p:spTree>
      <p:nvGrpSpPr>
        <p:cNvPr id="1573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4" name="Google Shape;1574;p8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descr="Surface chart  Description automatically generated with low confidence" id="1575" name="Google Shape;1575;p87"/>
            <p:cNvPicPr preferRelativeResize="0"/>
            <p:nvPr/>
          </p:nvPicPr>
          <p:blipFill rotWithShape="1">
            <a:blip r:embed="rId2">
              <a:alphaModFix amt="50000"/>
            </a:blip>
            <a:srcRect b="0" l="0" r="0" t="0"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Surface chart  Description automatically generated with low confidence" id="1576" name="Google Shape;1576;p87"/>
            <p:cNvPicPr preferRelativeResize="0"/>
            <p:nvPr/>
          </p:nvPicPr>
          <p:blipFill rotWithShape="1">
            <a:blip r:embed="rId2">
              <a:alphaModFix amt="50000"/>
            </a:blip>
            <a:srcRect b="0" l="0" r="0" t="0"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Shape  Description automatically generated with low confidence" id="1577" name="Google Shape;1577;p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8" name="Google Shape;1578;p87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D060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9" name="Google Shape;1579;p87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8AC8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80" name="Google Shape;1580;p87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fmla="val 16667" name="adj"/>
            </a:avLst>
          </a:prstGeom>
          <a:solidFill>
            <a:srgbClr val="F2F2F2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81" name="Google Shape;1581;p87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82" name="Google Shape;1582;p87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3" name="Google Shape;1583;p87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4" name="Google Shape;1584;p87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5" name="Google Shape;1585;p87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86" name="Google Shape;1586;p87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87" name="Google Shape;1587;p87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8" name="Google Shape;1588;p87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9" name="Google Shape;1589;p87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0" name="Google Shape;1590;p87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91" name="Google Shape;1591;p87"/>
          <p:cNvSpPr txBox="1"/>
          <p:nvPr>
            <p:ph idx="1" type="body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1" sz="17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Dqr8bN/Fa0Y=">
    <p:spTree>
      <p:nvGrpSpPr>
        <p:cNvPr id="1592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Background pattern  Description automatically generated" id="1593" name="Google Shape;1593;p88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Shape  Description automatically generated with low confidence" id="1594" name="Google Shape;1594;p8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95" name="Google Shape;1595;p88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1" i="0" lang="en-US" sz="5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6" name="Google Shape;1596;p88"/>
          <p:cNvSpPr txBox="1"/>
          <p:nvPr>
            <p:ph idx="1" type="body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1" sz="17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7" name="Google Shape;1597;p88"/>
          <p:cNvSpPr txBox="1"/>
          <p:nvPr>
            <p:ph idx="2" type="body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b/tRW8R9teg=">
    <p:spTree>
      <p:nvGrpSpPr>
        <p:cNvPr id="1598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p89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0" name="Google Shape;1600;p89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1" name="Google Shape;1601;p89"/>
          <p:cNvPicPr preferRelativeResize="0"/>
          <p:nvPr/>
        </p:nvPicPr>
        <p:blipFill rotWithShape="1">
          <a:blip r:embed="rId2">
            <a:alphaModFix/>
          </a:blip>
          <a:srcRect b="0" l="6267" r="24761" t="0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  Description automatically generated with low confidence" id="1602" name="Google Shape;1602;p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03" name="Google Shape;1603;p89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04" name="Google Shape;1604;p89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b="1" i="0" lang="en-US" sz="28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05" name="Google Shape;1605;p89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606" name="Google Shape;1606;p89"/>
          <p:cNvSpPr txBox="1"/>
          <p:nvPr>
            <p:ph idx="1" type="body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P9PaqNllEhs=">
    <p:spTree>
      <p:nvGrpSpPr>
        <p:cNvPr id="1607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90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9" name="Google Shape;1609;p90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0" name="Google Shape;1610;p90"/>
          <p:cNvPicPr preferRelativeResize="0"/>
          <p:nvPr/>
        </p:nvPicPr>
        <p:blipFill rotWithShape="1">
          <a:blip r:embed="rId2">
            <a:alphaModFix/>
          </a:blip>
          <a:srcRect b="0" l="6267" r="24761" t="0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11" name="Google Shape;1611;p90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Shape  Description automatically generated with low confidence" id="1612" name="Google Shape;1612;p9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13" name="Google Shape;1613;p90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14" name="Google Shape;1614;p90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b="1" i="0" lang="en-US" sz="28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15" name="Google Shape;1615;p90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616" name="Google Shape;1616;p90"/>
          <p:cNvSpPr txBox="1"/>
          <p:nvPr>
            <p:ph idx="1" type="body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ontents 2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0"/>
          <p:cNvSpPr/>
          <p:nvPr/>
        </p:nvSpPr>
        <p:spPr>
          <a:xfrm>
            <a:off x="0" y="0"/>
            <a:ext cx="9143990" cy="5143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Shape  Description automatically generated with low confidence" id="80" name="Google Shape;80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0"/>
          <p:cNvSpPr/>
          <p:nvPr>
            <p:ph idx="2" type="pic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82" name="Google Shape;82;p10"/>
          <p:cNvSpPr txBox="1"/>
          <p:nvPr>
            <p:ph idx="1" type="body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3" name="Google Shape;83;p10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4" name="Google Shape;84;p1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t4UbIAoRKqE=">
    <p:spTree>
      <p:nvGrpSpPr>
        <p:cNvPr id="1617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" name="Google Shape;1618;p91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19" name="Google Shape;1619;p91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Shape  Description automatically generated with low confidence" id="1620" name="Google Shape;1620;p9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21" name="Google Shape;1621;p91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22" name="Google Shape;1622;p91"/>
          <p:cNvSpPr txBox="1"/>
          <p:nvPr>
            <p:ph idx="1" type="body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3" name="Google Shape;1623;p91"/>
          <p:cNvSpPr/>
          <p:nvPr>
            <p:ph idx="2" type="pic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91"/>
          <p:cNvSpPr txBox="1"/>
          <p:nvPr>
            <p:ph idx="3" type="body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E2GzZ40GySk=">
    <p:spTree>
      <p:nvGrpSpPr>
        <p:cNvPr id="1625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92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27" name="Google Shape;1627;p92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8" name="Google Shape;1628;p92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Shape  Description automatically generated with low confidence" id="1629" name="Google Shape;1629;p9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0" name="Google Shape;1630;p92"/>
          <p:cNvSpPr txBox="1"/>
          <p:nvPr>
            <p:ph idx="1" type="body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1" name="Google Shape;1631;p92"/>
          <p:cNvSpPr/>
          <p:nvPr>
            <p:ph idx="2" type="pic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2" name="Google Shape;1632;p92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33" name="Google Shape;1633;p92"/>
          <p:cNvSpPr txBox="1"/>
          <p:nvPr>
            <p:ph idx="3" type="body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ZgZiR0H3NR8=">
    <p:spTree>
      <p:nvGrpSpPr>
        <p:cNvPr id="1634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p93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Shape  Description automatically generated with low confidence" id="1636" name="Google Shape;1636;p9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7" name="Google Shape;1637;p93"/>
          <p:cNvSpPr txBox="1"/>
          <p:nvPr>
            <p:ph idx="1" type="body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8" name="Google Shape;1638;p93"/>
          <p:cNvSpPr/>
          <p:nvPr>
            <p:ph idx="2" type="pic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9" name="Google Shape;1639;p93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40" name="Google Shape;1640;p93"/>
          <p:cNvSpPr txBox="1"/>
          <p:nvPr>
            <p:ph idx="3" type="body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woEswYYMGQs=">
    <p:spTree>
      <p:nvGrpSpPr>
        <p:cNvPr id="1641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" name="Google Shape;1642;p94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Shape  Description automatically generated with low confidence" id="1643" name="Google Shape;1643;p9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4" name="Google Shape;1644;p94"/>
          <p:cNvSpPr txBox="1"/>
          <p:nvPr>
            <p:ph idx="1" type="body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45" name="Google Shape;1645;p94"/>
          <p:cNvSpPr/>
          <p:nvPr>
            <p:ph idx="2" type="pic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46" name="Google Shape;1646;p94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47" name="Google Shape;1647;p94"/>
          <p:cNvSpPr txBox="1"/>
          <p:nvPr>
            <p:ph idx="3" type="body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/u2xnkFKbRI=">
    <p:spTree>
      <p:nvGrpSpPr>
        <p:cNvPr id="1648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  Description automatically generated with low confidence" id="1649" name="Google Shape;1649;p9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0" name="Google Shape;1650;p95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cap="flat" cmpd="sng" w="25400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1" name="Google Shape;1651;p95"/>
          <p:cNvSpPr txBox="1"/>
          <p:nvPr>
            <p:ph idx="1" type="body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2" name="Google Shape;1652;p95"/>
          <p:cNvSpPr txBox="1"/>
          <p:nvPr>
            <p:ph idx="2" type="body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653" name="Google Shape;1653;p95"/>
          <p:cNvPicPr preferRelativeResize="0"/>
          <p:nvPr/>
        </p:nvPicPr>
        <p:blipFill rotWithShape="1">
          <a:blip r:embed="rId3">
            <a:alphaModFix/>
          </a:blip>
          <a:srcRect b="2261" l="11600" r="7406" t="10538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UTK4Q5N5nFs=">
    <p:spTree>
      <p:nvGrpSpPr>
        <p:cNvPr id="1654" name="Shape 1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  Description automatically generated with low confidence" id="1655" name="Google Shape;1655;p9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6" name="Google Shape;1656;p96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7" name="Google Shape;1657;p96"/>
          <p:cNvSpPr txBox="1"/>
          <p:nvPr>
            <p:ph idx="1" type="body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8" name="Google Shape;1658;p96"/>
          <p:cNvSpPr txBox="1"/>
          <p:nvPr>
            <p:ph idx="2" type="body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659" name="Google Shape;1659;p96"/>
          <p:cNvPicPr preferRelativeResize="0"/>
          <p:nvPr/>
        </p:nvPicPr>
        <p:blipFill rotWithShape="1">
          <a:blip r:embed="rId3">
            <a:alphaModFix/>
          </a:blip>
          <a:srcRect b="2261" l="11600" r="7406" t="10538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hRKRIDJzxFw=">
    <p:spTree>
      <p:nvGrpSpPr>
        <p:cNvPr id="1660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97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Shape  Description automatically generated with low confidence" id="1662" name="Google Shape;1662;p9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3" name="Google Shape;1663;p97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fmla="val 10916" name="adj"/>
            </a:avLst>
          </a:prstGeom>
          <a:solidFill>
            <a:schemeClr val="lt1"/>
          </a:solidFill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4" name="Google Shape;1664;p97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5" name="Google Shape;1665;p97"/>
          <p:cNvSpPr txBox="1"/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800" u="none" cap="none" strike="noStrik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6" name="Google Shape;1666;p97"/>
          <p:cNvSpPr/>
          <p:nvPr>
            <p:ph idx="2" type="pic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board">
    <p:spTree>
      <p:nvGrpSpPr>
        <p:cNvPr id="1667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  Description automatically generated with low confidence" id="1668" name="Google Shape;1668;p9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9" name="Google Shape;1669;p98"/>
          <p:cNvPicPr preferRelativeResize="0"/>
          <p:nvPr/>
        </p:nvPicPr>
        <p:blipFill rotWithShape="1">
          <a:blip r:embed="rId3">
            <a:alphaModFix/>
          </a:blip>
          <a:srcRect b="52399" l="16487" r="16531" t="8800"/>
          <a:stretch/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670" name="Google Shape;1670;p98"/>
          <p:cNvSpPr txBox="1"/>
          <p:nvPr>
            <p:ph idx="1" type="body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lcJt8AR02Gc=">
    <p:spTree>
      <p:nvGrpSpPr>
        <p:cNvPr id="167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9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r>
              <a:t/>
            </a:r>
            <a:endParaRPr b="0" i="0" sz="1013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Shape  Description automatically generated with low confidence" id="1673" name="Google Shape;1673;p9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raphical user interface  Description automatically generated with low confidence" id="1674" name="Google Shape;1674;p9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2061" y="192491"/>
            <a:ext cx="7839878" cy="4758519"/>
          </a:xfrm>
          <a:prstGeom prst="rect">
            <a:avLst/>
          </a:prstGeom>
          <a:noFill/>
          <a:ln>
            <a:noFill/>
          </a:ln>
        </p:spPr>
      </p:pic>
      <p:sp>
        <p:nvSpPr>
          <p:cNvPr id="1675" name="Google Shape;1675;p99"/>
          <p:cNvSpPr txBox="1"/>
          <p:nvPr>
            <p:ph idx="1" type="body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/>
              <a:buNone/>
              <a:defRPr b="1" i="1" sz="1600" u="none" cap="none" strike="noStrik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676" name="Google Shape;1676;p99"/>
          <p:cNvCxnSpPr/>
          <p:nvPr/>
        </p:nvCxnSpPr>
        <p:spPr>
          <a:xfrm>
            <a:off x="4069889" y="1814037"/>
            <a:ext cx="987552" cy="0"/>
          </a:xfrm>
          <a:prstGeom prst="straightConnector1">
            <a:avLst/>
          </a:prstGeom>
          <a:noFill/>
          <a:ln cap="flat" cmpd="sng" w="19050">
            <a:solidFill>
              <a:srgbClr val="BD8738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677" name="Google Shape;1677;p99"/>
          <p:cNvCxnSpPr/>
          <p:nvPr/>
        </p:nvCxnSpPr>
        <p:spPr>
          <a:xfrm>
            <a:off x="3996377" y="1814037"/>
            <a:ext cx="18658" cy="0"/>
          </a:xfrm>
          <a:prstGeom prst="straightConnector1">
            <a:avLst/>
          </a:prstGeom>
          <a:noFill/>
          <a:ln cap="flat" cmpd="sng" w="19050">
            <a:solidFill>
              <a:srgbClr val="BD8738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78" name="Google Shape;1678;p99"/>
          <p:cNvCxnSpPr/>
          <p:nvPr/>
        </p:nvCxnSpPr>
        <p:spPr>
          <a:xfrm>
            <a:off x="4033133" y="1814037"/>
            <a:ext cx="18658" cy="0"/>
          </a:xfrm>
          <a:prstGeom prst="straightConnector1">
            <a:avLst/>
          </a:prstGeom>
          <a:noFill/>
          <a:ln cap="flat" cmpd="sng" w="19050">
            <a:solidFill>
              <a:srgbClr val="BD8738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79" name="Google Shape;1679;p99"/>
          <p:cNvCxnSpPr/>
          <p:nvPr/>
        </p:nvCxnSpPr>
        <p:spPr>
          <a:xfrm>
            <a:off x="5075539" y="1814037"/>
            <a:ext cx="18658" cy="0"/>
          </a:xfrm>
          <a:prstGeom prst="straightConnector1">
            <a:avLst/>
          </a:prstGeom>
          <a:noFill/>
          <a:ln cap="flat" cmpd="sng" w="19050">
            <a:solidFill>
              <a:srgbClr val="BD8738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80" name="Google Shape;1680;p99"/>
          <p:cNvCxnSpPr/>
          <p:nvPr/>
        </p:nvCxnSpPr>
        <p:spPr>
          <a:xfrm>
            <a:off x="5107533" y="1814037"/>
            <a:ext cx="18658" cy="0"/>
          </a:xfrm>
          <a:prstGeom prst="straightConnector1">
            <a:avLst/>
          </a:prstGeom>
          <a:noFill/>
          <a:ln cap="flat" cmpd="sng" w="19050">
            <a:solidFill>
              <a:srgbClr val="BD873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81" name="Google Shape;1681;p99"/>
          <p:cNvSpPr txBox="1"/>
          <p:nvPr>
            <p:ph idx="2" type="body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1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KuyCmyK/cOQ=">
    <p:spTree>
      <p:nvGrpSpPr>
        <p:cNvPr id="1682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1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Shape  Description automatically generated with low confidence" id="1684" name="Google Shape;1684;p10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text, vector graphics, toy, doll  Description automatically generated" id="1685" name="Google Shape;1685;p10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100"/>
          <p:cNvSpPr txBox="1"/>
          <p:nvPr>
            <p:ph idx="1" type="body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b="1" i="1" sz="24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07" Type="http://schemas.openxmlformats.org/officeDocument/2006/relationships/slideLayout" Target="../slideLayouts/slideLayout107.xml"/><Relationship Id="rId106" Type="http://schemas.openxmlformats.org/officeDocument/2006/relationships/slideLayout" Target="../slideLayouts/slideLayout106.xml"/><Relationship Id="rId105" Type="http://schemas.openxmlformats.org/officeDocument/2006/relationships/slideLayout" Target="../slideLayouts/slideLayout105.xml"/><Relationship Id="rId104" Type="http://schemas.openxmlformats.org/officeDocument/2006/relationships/slideLayout" Target="../slideLayouts/slideLayout104.xml"/><Relationship Id="rId109" Type="http://schemas.openxmlformats.org/officeDocument/2006/relationships/slideLayout" Target="../slideLayouts/slideLayout109.xml"/><Relationship Id="rId108" Type="http://schemas.openxmlformats.org/officeDocument/2006/relationships/slideLayout" Target="../slideLayouts/slideLayout108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103" Type="http://schemas.openxmlformats.org/officeDocument/2006/relationships/slideLayout" Target="../slideLayouts/slideLayout103.xml"/><Relationship Id="rId102" Type="http://schemas.openxmlformats.org/officeDocument/2006/relationships/slideLayout" Target="../slideLayouts/slideLayout102.xml"/><Relationship Id="rId101" Type="http://schemas.openxmlformats.org/officeDocument/2006/relationships/slideLayout" Target="../slideLayouts/slideLayout101.xml"/><Relationship Id="rId100" Type="http://schemas.openxmlformats.org/officeDocument/2006/relationships/slideLayout" Target="../slideLayouts/slideLayout100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95" Type="http://schemas.openxmlformats.org/officeDocument/2006/relationships/slideLayout" Target="../slideLayouts/slideLayout95.xml"/><Relationship Id="rId94" Type="http://schemas.openxmlformats.org/officeDocument/2006/relationships/slideLayout" Target="../slideLayouts/slideLayout94.xml"/><Relationship Id="rId97" Type="http://schemas.openxmlformats.org/officeDocument/2006/relationships/slideLayout" Target="../slideLayouts/slideLayout97.xml"/><Relationship Id="rId96" Type="http://schemas.openxmlformats.org/officeDocument/2006/relationships/slideLayout" Target="../slideLayouts/slideLayout96.xml"/><Relationship Id="rId11" Type="http://schemas.openxmlformats.org/officeDocument/2006/relationships/slideLayout" Target="../slideLayouts/slideLayout11.xml"/><Relationship Id="rId99" Type="http://schemas.openxmlformats.org/officeDocument/2006/relationships/slideLayout" Target="../slideLayouts/slideLayout99.xml"/><Relationship Id="rId10" Type="http://schemas.openxmlformats.org/officeDocument/2006/relationships/slideLayout" Target="../slideLayouts/slideLayout10.xml"/><Relationship Id="rId98" Type="http://schemas.openxmlformats.org/officeDocument/2006/relationships/slideLayout" Target="../slideLayouts/slideLayout98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91" Type="http://schemas.openxmlformats.org/officeDocument/2006/relationships/slideLayout" Target="../slideLayouts/slideLayout91.xml"/><Relationship Id="rId90" Type="http://schemas.openxmlformats.org/officeDocument/2006/relationships/slideLayout" Target="../slideLayouts/slideLayout90.xml"/><Relationship Id="rId93" Type="http://schemas.openxmlformats.org/officeDocument/2006/relationships/slideLayout" Target="../slideLayouts/slideLayout93.xml"/><Relationship Id="rId92" Type="http://schemas.openxmlformats.org/officeDocument/2006/relationships/slideLayout" Target="../slideLayouts/slideLayout92.xml"/><Relationship Id="rId118" Type="http://schemas.openxmlformats.org/officeDocument/2006/relationships/theme" Target="../theme/theme2.xml"/><Relationship Id="rId117" Type="http://schemas.openxmlformats.org/officeDocument/2006/relationships/slideLayout" Target="../slideLayouts/slideLayout117.xml"/><Relationship Id="rId116" Type="http://schemas.openxmlformats.org/officeDocument/2006/relationships/slideLayout" Target="../slideLayouts/slideLayout116.xml"/><Relationship Id="rId115" Type="http://schemas.openxmlformats.org/officeDocument/2006/relationships/slideLayout" Target="../slideLayouts/slideLayout115.xml"/><Relationship Id="rId15" Type="http://schemas.openxmlformats.org/officeDocument/2006/relationships/slideLayout" Target="../slideLayouts/slideLayout15.xml"/><Relationship Id="rId110" Type="http://schemas.openxmlformats.org/officeDocument/2006/relationships/slideLayout" Target="../slideLayouts/slideLayout110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14" Type="http://schemas.openxmlformats.org/officeDocument/2006/relationships/slideLayout" Target="../slideLayouts/slideLayout114.xml"/><Relationship Id="rId18" Type="http://schemas.openxmlformats.org/officeDocument/2006/relationships/slideLayout" Target="../slideLayouts/slideLayout18.xml"/><Relationship Id="rId113" Type="http://schemas.openxmlformats.org/officeDocument/2006/relationships/slideLayout" Target="../slideLayouts/slideLayout113.xml"/><Relationship Id="rId112" Type="http://schemas.openxmlformats.org/officeDocument/2006/relationships/slideLayout" Target="../slideLayouts/slideLayout112.xml"/><Relationship Id="rId111" Type="http://schemas.openxmlformats.org/officeDocument/2006/relationships/slideLayout" Target="../slideLayouts/slideLayout111.xml"/><Relationship Id="rId84" Type="http://schemas.openxmlformats.org/officeDocument/2006/relationships/slideLayout" Target="../slideLayouts/slideLayout84.xml"/><Relationship Id="rId83" Type="http://schemas.openxmlformats.org/officeDocument/2006/relationships/slideLayout" Target="../slideLayouts/slideLayout83.xml"/><Relationship Id="rId86" Type="http://schemas.openxmlformats.org/officeDocument/2006/relationships/slideLayout" Target="../slideLayouts/slideLayout86.xml"/><Relationship Id="rId85" Type="http://schemas.openxmlformats.org/officeDocument/2006/relationships/slideLayout" Target="../slideLayouts/slideLayout85.xml"/><Relationship Id="rId88" Type="http://schemas.openxmlformats.org/officeDocument/2006/relationships/slideLayout" Target="../slideLayouts/slideLayout88.xml"/><Relationship Id="rId87" Type="http://schemas.openxmlformats.org/officeDocument/2006/relationships/slideLayout" Target="../slideLayouts/slideLayout87.xml"/><Relationship Id="rId89" Type="http://schemas.openxmlformats.org/officeDocument/2006/relationships/slideLayout" Target="../slideLayouts/slideLayout89.xml"/><Relationship Id="rId80" Type="http://schemas.openxmlformats.org/officeDocument/2006/relationships/slideLayout" Target="../slideLayouts/slideLayout80.xml"/><Relationship Id="rId82" Type="http://schemas.openxmlformats.org/officeDocument/2006/relationships/slideLayout" Target="../slideLayouts/slideLayout82.xml"/><Relationship Id="rId81" Type="http://schemas.openxmlformats.org/officeDocument/2006/relationships/slideLayout" Target="../slideLayouts/slideLayout8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73" Type="http://schemas.openxmlformats.org/officeDocument/2006/relationships/slideLayout" Target="../slideLayouts/slideLayout73.xml"/><Relationship Id="rId72" Type="http://schemas.openxmlformats.org/officeDocument/2006/relationships/slideLayout" Target="../slideLayouts/slideLayout72.xml"/><Relationship Id="rId75" Type="http://schemas.openxmlformats.org/officeDocument/2006/relationships/slideLayout" Target="../slideLayouts/slideLayout75.xml"/><Relationship Id="rId74" Type="http://schemas.openxmlformats.org/officeDocument/2006/relationships/slideLayout" Target="../slideLayouts/slideLayout74.xml"/><Relationship Id="rId77" Type="http://schemas.openxmlformats.org/officeDocument/2006/relationships/slideLayout" Target="../slideLayouts/slideLayout77.xml"/><Relationship Id="rId76" Type="http://schemas.openxmlformats.org/officeDocument/2006/relationships/slideLayout" Target="../slideLayouts/slideLayout76.xml"/><Relationship Id="rId79" Type="http://schemas.openxmlformats.org/officeDocument/2006/relationships/slideLayout" Target="../slideLayouts/slideLayout79.xml"/><Relationship Id="rId78" Type="http://schemas.openxmlformats.org/officeDocument/2006/relationships/slideLayout" Target="../slideLayouts/slideLayout78.xml"/><Relationship Id="rId71" Type="http://schemas.openxmlformats.org/officeDocument/2006/relationships/slideLayout" Target="../slideLayouts/slideLayout71.xml"/><Relationship Id="rId70" Type="http://schemas.openxmlformats.org/officeDocument/2006/relationships/slideLayout" Target="../slideLayouts/slideLayout70.xml"/><Relationship Id="rId62" Type="http://schemas.openxmlformats.org/officeDocument/2006/relationships/slideLayout" Target="../slideLayouts/slideLayout62.xml"/><Relationship Id="rId61" Type="http://schemas.openxmlformats.org/officeDocument/2006/relationships/slideLayout" Target="../slideLayouts/slideLayout61.xml"/><Relationship Id="rId64" Type="http://schemas.openxmlformats.org/officeDocument/2006/relationships/slideLayout" Target="../slideLayouts/slideLayout64.xml"/><Relationship Id="rId63" Type="http://schemas.openxmlformats.org/officeDocument/2006/relationships/slideLayout" Target="../slideLayouts/slideLayout63.xml"/><Relationship Id="rId66" Type="http://schemas.openxmlformats.org/officeDocument/2006/relationships/slideLayout" Target="../slideLayouts/slideLayout66.xml"/><Relationship Id="rId65" Type="http://schemas.openxmlformats.org/officeDocument/2006/relationships/slideLayout" Target="../slideLayouts/slideLayout65.xml"/><Relationship Id="rId68" Type="http://schemas.openxmlformats.org/officeDocument/2006/relationships/slideLayout" Target="../slideLayouts/slideLayout68.xml"/><Relationship Id="rId67" Type="http://schemas.openxmlformats.org/officeDocument/2006/relationships/slideLayout" Target="../slideLayouts/slideLayout67.xml"/><Relationship Id="rId60" Type="http://schemas.openxmlformats.org/officeDocument/2006/relationships/slideLayout" Target="../slideLayouts/slideLayout60.xml"/><Relationship Id="rId69" Type="http://schemas.openxmlformats.org/officeDocument/2006/relationships/slideLayout" Target="../slideLayouts/slideLayout69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3" Type="http://schemas.openxmlformats.org/officeDocument/2006/relationships/slideLayout" Target="../slideLayouts/slideLayout53.xml"/><Relationship Id="rId52" Type="http://schemas.openxmlformats.org/officeDocument/2006/relationships/slideLayout" Target="../slideLayouts/slideLayout52.xml"/><Relationship Id="rId55" Type="http://schemas.openxmlformats.org/officeDocument/2006/relationships/slideLayout" Target="../slideLayouts/slideLayout55.xml"/><Relationship Id="rId54" Type="http://schemas.openxmlformats.org/officeDocument/2006/relationships/slideLayout" Target="../slideLayouts/slideLayout54.xml"/><Relationship Id="rId57" Type="http://schemas.openxmlformats.org/officeDocument/2006/relationships/slideLayout" Target="../slideLayouts/slideLayout57.xml"/><Relationship Id="rId56" Type="http://schemas.openxmlformats.org/officeDocument/2006/relationships/slideLayout" Target="../slideLayouts/slideLayout56.xml"/><Relationship Id="rId59" Type="http://schemas.openxmlformats.org/officeDocument/2006/relationships/slideLayout" Target="../slideLayouts/slideLayout59.xml"/><Relationship Id="rId58" Type="http://schemas.openxmlformats.org/officeDocument/2006/relationships/slideLayout" Target="../slideLayouts/slideLayout5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  <p:sldLayoutId id="2147483700" r:id="rId53"/>
    <p:sldLayoutId id="2147483701" r:id="rId54"/>
    <p:sldLayoutId id="2147483702" r:id="rId55"/>
    <p:sldLayoutId id="2147483703" r:id="rId56"/>
    <p:sldLayoutId id="2147483704" r:id="rId57"/>
    <p:sldLayoutId id="2147483705" r:id="rId58"/>
    <p:sldLayoutId id="2147483706" r:id="rId59"/>
    <p:sldLayoutId id="2147483707" r:id="rId60"/>
    <p:sldLayoutId id="2147483708" r:id="rId61"/>
    <p:sldLayoutId id="2147483709" r:id="rId62"/>
    <p:sldLayoutId id="2147483710" r:id="rId63"/>
    <p:sldLayoutId id="2147483711" r:id="rId64"/>
    <p:sldLayoutId id="2147483712" r:id="rId65"/>
    <p:sldLayoutId id="2147483713" r:id="rId66"/>
    <p:sldLayoutId id="2147483714" r:id="rId67"/>
    <p:sldLayoutId id="2147483715" r:id="rId68"/>
    <p:sldLayoutId id="2147483716" r:id="rId69"/>
    <p:sldLayoutId id="2147483717" r:id="rId70"/>
    <p:sldLayoutId id="2147483718" r:id="rId71"/>
    <p:sldLayoutId id="2147483719" r:id="rId72"/>
    <p:sldLayoutId id="2147483720" r:id="rId73"/>
    <p:sldLayoutId id="2147483721" r:id="rId74"/>
    <p:sldLayoutId id="2147483722" r:id="rId75"/>
    <p:sldLayoutId id="2147483723" r:id="rId76"/>
    <p:sldLayoutId id="2147483724" r:id="rId77"/>
    <p:sldLayoutId id="2147483725" r:id="rId78"/>
    <p:sldLayoutId id="2147483726" r:id="rId79"/>
    <p:sldLayoutId id="2147483727" r:id="rId80"/>
    <p:sldLayoutId id="2147483728" r:id="rId81"/>
    <p:sldLayoutId id="2147483729" r:id="rId82"/>
    <p:sldLayoutId id="2147483730" r:id="rId83"/>
    <p:sldLayoutId id="2147483731" r:id="rId84"/>
    <p:sldLayoutId id="2147483732" r:id="rId85"/>
    <p:sldLayoutId id="2147483733" r:id="rId86"/>
    <p:sldLayoutId id="2147483734" r:id="rId87"/>
    <p:sldLayoutId id="2147483735" r:id="rId88"/>
    <p:sldLayoutId id="2147483736" r:id="rId89"/>
    <p:sldLayoutId id="2147483737" r:id="rId90"/>
    <p:sldLayoutId id="2147483738" r:id="rId91"/>
    <p:sldLayoutId id="2147483739" r:id="rId92"/>
    <p:sldLayoutId id="2147483740" r:id="rId93"/>
    <p:sldLayoutId id="2147483741" r:id="rId94"/>
    <p:sldLayoutId id="2147483742" r:id="rId95"/>
    <p:sldLayoutId id="2147483743" r:id="rId96"/>
    <p:sldLayoutId id="2147483744" r:id="rId97"/>
    <p:sldLayoutId id="2147483745" r:id="rId98"/>
    <p:sldLayoutId id="2147483746" r:id="rId99"/>
    <p:sldLayoutId id="2147483747" r:id="rId100"/>
    <p:sldLayoutId id="2147483748" r:id="rId101"/>
    <p:sldLayoutId id="2147483749" r:id="rId102"/>
    <p:sldLayoutId id="2147483750" r:id="rId103"/>
    <p:sldLayoutId id="2147483751" r:id="rId104"/>
    <p:sldLayoutId id="2147483752" r:id="rId105"/>
    <p:sldLayoutId id="2147483753" r:id="rId106"/>
    <p:sldLayoutId id="2147483754" r:id="rId107"/>
    <p:sldLayoutId id="2147483755" r:id="rId108"/>
    <p:sldLayoutId id="2147483756" r:id="rId109"/>
    <p:sldLayoutId id="2147483757" r:id="rId110"/>
    <p:sldLayoutId id="2147483758" r:id="rId111"/>
    <p:sldLayoutId id="2147483759" r:id="rId112"/>
    <p:sldLayoutId id="2147483760" r:id="rId113"/>
    <p:sldLayoutId id="2147483761" r:id="rId114"/>
    <p:sldLayoutId id="2147483762" r:id="rId115"/>
    <p:sldLayoutId id="2147483763" r:id="rId116"/>
    <p:sldLayoutId id="2147483764" r:id="rId1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4.png"/><Relationship Id="rId4" Type="http://schemas.openxmlformats.org/officeDocument/2006/relationships/image" Target="../media/image38.png"/><Relationship Id="rId5" Type="http://schemas.openxmlformats.org/officeDocument/2006/relationships/image" Target="../media/image45.png"/><Relationship Id="rId6" Type="http://schemas.openxmlformats.org/officeDocument/2006/relationships/image" Target="../media/image4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Google Shape;1832;p119"/>
          <p:cNvSpPr txBox="1"/>
          <p:nvPr>
            <p:ph idx="1" type="body"/>
          </p:nvPr>
        </p:nvSpPr>
        <p:spPr>
          <a:xfrm>
            <a:off x="270780" y="2459976"/>
            <a:ext cx="3689422" cy="4405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“Grocery Delivery Website”</a:t>
            </a:r>
            <a:endParaRPr/>
          </a:p>
        </p:txBody>
      </p:sp>
      <p:sp>
        <p:nvSpPr>
          <p:cNvPr id="1833" name="Google Shape;1833;p119"/>
          <p:cNvSpPr txBox="1"/>
          <p:nvPr>
            <p:ph idx="1" type="body"/>
          </p:nvPr>
        </p:nvSpPr>
        <p:spPr>
          <a:xfrm>
            <a:off x="261267" y="3361376"/>
            <a:ext cx="3689400" cy="4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Task - 4</a:t>
            </a:r>
            <a:endParaRPr/>
          </a:p>
        </p:txBody>
      </p:sp>
      <p:pic>
        <p:nvPicPr>
          <p:cNvPr id="1834" name="Google Shape;1834;p119"/>
          <p:cNvPicPr preferRelativeResize="0"/>
          <p:nvPr/>
        </p:nvPicPr>
        <p:blipFill rotWithShape="1">
          <a:blip r:embed="rId3">
            <a:alphaModFix/>
          </a:blip>
          <a:srcRect b="-2428" l="-43430" r="43429" t="2430"/>
          <a:stretch/>
        </p:blipFill>
        <p:spPr>
          <a:xfrm>
            <a:off x="3577066" y="2012100"/>
            <a:ext cx="5566933" cy="313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8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Google Shape;1839;p120"/>
          <p:cNvSpPr txBox="1"/>
          <p:nvPr>
            <p:ph type="title"/>
          </p:nvPr>
        </p:nvSpPr>
        <p:spPr>
          <a:xfrm flipH="1">
            <a:off x="144710" y="790063"/>
            <a:ext cx="3421450" cy="4330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0000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</a:pPr>
            <a:r>
              <a:rPr lang="en-US" sz="1829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Grocery Website</a:t>
            </a:r>
            <a:endParaRPr sz="1829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40" name="Google Shape;1840;p120"/>
          <p:cNvSpPr txBox="1"/>
          <p:nvPr>
            <p:ph idx="1" type="body"/>
          </p:nvPr>
        </p:nvSpPr>
        <p:spPr>
          <a:xfrm>
            <a:off x="78035" y="1137383"/>
            <a:ext cx="4548600" cy="30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B Garamond Medium"/>
              <a:buChar char="▪"/>
            </a:pPr>
            <a:r>
              <a:rPr lang="en-US">
                <a:latin typeface="EB Garamond Medium"/>
                <a:ea typeface="EB Garamond Medium"/>
                <a:cs typeface="EB Garamond Medium"/>
                <a:sym typeface="EB Garamond Medium"/>
              </a:rPr>
              <a:t>The Online Grocery Delivery Website project aims to revolutionize the way consumers shop for groceries by providing a convenient and efficient online platform for ordering and delivering groceries.</a:t>
            </a:r>
            <a:endParaRPr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pic>
        <p:nvPicPr>
          <p:cNvPr id="1841" name="Google Shape;1841;p1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67275" y="242113"/>
            <a:ext cx="9144000" cy="51435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842" name="Google Shape;1842;p120"/>
          <p:cNvGraphicFramePr/>
          <p:nvPr/>
        </p:nvGraphicFramePr>
        <p:xfrm>
          <a:off x="68510" y="204102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{0A95474D-C067-487C-9CDF-524754EA01D2}</a:tableStyleId>
              </a:tblPr>
              <a:tblGrid>
                <a:gridCol w="1858925"/>
                <a:gridCol w="1844400"/>
                <a:gridCol w="870275"/>
              </a:tblGrid>
              <a:tr h="4266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 sz="1400" u="none" cap="none" strike="noStrike">
                          <a:solidFill>
                            <a:schemeClr val="lt2"/>
                          </a:solidFill>
                        </a:rPr>
                        <a:t>LMS Username</a:t>
                      </a:r>
                      <a:endParaRPr b="1" sz="1400" u="none" cap="none" strike="noStrike"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 sz="1400" u="none" cap="none" strike="noStrike">
                          <a:solidFill>
                            <a:schemeClr val="lt2"/>
                          </a:solidFill>
                        </a:rPr>
                        <a:t>Name </a:t>
                      </a:r>
                      <a:endParaRPr b="1" sz="1400" u="none" cap="none" strike="noStrike"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 sz="1400" u="none" cap="none" strike="noStrike">
                          <a:solidFill>
                            <a:schemeClr val="lt2"/>
                          </a:solidFill>
                        </a:rPr>
                        <a:t>Batch </a:t>
                      </a:r>
                      <a:endParaRPr b="1" sz="1400" u="none" cap="none" strike="noStrike"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6138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rgbClr val="FFFFFF"/>
                          </a:solidFill>
                        </a:rPr>
                        <a:t>au721220104044</a:t>
                      </a:r>
                      <a:endParaRPr sz="14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     </a:t>
                      </a:r>
                      <a:r>
                        <a:rPr lang="en-US" sz="1400" u="none" cap="none" strike="noStrike">
                          <a:solidFill>
                            <a:srgbClr val="FFFFFF"/>
                          </a:solidFill>
                        </a:rPr>
                        <a:t>Sibikiran</a:t>
                      </a:r>
                      <a:r>
                        <a:rPr lang="en-US" sz="1400" u="none" cap="none" strike="noStrike"/>
                        <a:t> </a:t>
                      </a:r>
                      <a:r>
                        <a:rPr lang="en-US" sz="1400" u="none" cap="none" strike="noStrike">
                          <a:solidFill>
                            <a:srgbClr val="FFFFFF"/>
                          </a:solidFill>
                        </a:rPr>
                        <a:t>G</a:t>
                      </a:r>
                      <a:endParaRPr sz="14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rgbClr val="FFFFFF"/>
                          </a:solidFill>
                        </a:rPr>
                        <a:t>CD1_3</a:t>
                      </a:r>
                      <a:endParaRPr sz="14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6138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rgbClr val="FFFFFF"/>
                          </a:solidFill>
                        </a:rPr>
                        <a:t>au721220104048</a:t>
                      </a:r>
                      <a:endParaRPr sz="14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rgbClr val="FFFFFF"/>
                          </a:solidFill>
                        </a:rPr>
                        <a:t>SivaSubramanian G 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rgbClr val="FFFFFF"/>
                          </a:solidFill>
                        </a:rPr>
                        <a:t>CD1_3</a:t>
                      </a:r>
                      <a:endParaRPr sz="14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4266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rgbClr val="FFFFFF"/>
                          </a:solidFill>
                        </a:rPr>
                        <a:t>au721220104058</a:t>
                      </a:r>
                      <a:endParaRPr sz="14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rgbClr val="FFFFFF"/>
                          </a:solidFill>
                        </a:rPr>
                        <a:t>Varshini G</a:t>
                      </a:r>
                      <a:endParaRPr sz="14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rgbClr val="FFFFFF"/>
                          </a:solidFill>
                        </a:rPr>
                        <a:t>CD1_3</a:t>
                      </a:r>
                      <a:endParaRPr sz="14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4266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rgbClr val="FFFFFF"/>
                          </a:solidFill>
                        </a:rPr>
                        <a:t>au721220104304</a:t>
                      </a:r>
                      <a:endParaRPr sz="14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rgbClr val="FFFFFF"/>
                          </a:solidFill>
                        </a:rPr>
                        <a:t>Pavithra D</a:t>
                      </a:r>
                      <a:endParaRPr sz="14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rgbClr val="FFFFFF"/>
                          </a:solidFill>
                        </a:rPr>
                        <a:t>CD1_3</a:t>
                      </a:r>
                      <a:endParaRPr sz="14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121"/>
          <p:cNvSpPr txBox="1"/>
          <p:nvPr>
            <p:ph idx="1" type="body"/>
          </p:nvPr>
        </p:nvSpPr>
        <p:spPr>
          <a:xfrm>
            <a:off x="548550" y="1161633"/>
            <a:ext cx="6891900" cy="136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Creation of SRS &amp; Github</a:t>
            </a:r>
            <a:endParaRPr b="1" i="0" sz="1600" u="none" cap="none" strike="noStrike">
              <a:solidFill>
                <a:srgbClr val="0B5394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indent="-317500" lvl="0" marL="457200" marR="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b="0" i="0" lang="en-US" sz="1400" u="none" cap="none" strike="noStrike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 Create back end using Java </a:t>
            </a:r>
            <a:endParaRPr/>
          </a:p>
          <a:p>
            <a:pPr indent="-317500" lvl="0" marL="457200" marR="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b="0" i="0" lang="en-US" sz="1400" u="none" cap="none" strike="noStrike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 Upload this task in GitHub  </a:t>
            </a:r>
            <a:endParaRPr/>
          </a:p>
          <a:p>
            <a:pPr indent="-317500" lvl="0" marL="457200" marR="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b="0" i="0" lang="en-US" sz="1400" u="none" cap="none" strike="noStrike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 Add repository link in your task-4 PPT</a:t>
            </a:r>
            <a:endParaRPr b="0" i="0" sz="1400" u="none" cap="none" strike="noStrike">
              <a:solidFill>
                <a:srgbClr val="000000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48" name="Google Shape;1848;p121"/>
          <p:cNvSpPr txBox="1"/>
          <p:nvPr/>
        </p:nvSpPr>
        <p:spPr>
          <a:xfrm>
            <a:off x="778724" y="363325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●"/>
            </a:pPr>
            <a:r>
              <a:rPr b="0" i="0" lang="en-US" sz="1400" u="none" cap="none" strike="noStrik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100% Completion of the above tasks</a:t>
            </a:r>
            <a:endParaRPr b="0" i="0" sz="1400" u="none" cap="none" strike="noStrike">
              <a:solidFill>
                <a:srgbClr val="000000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49" name="Google Shape;1849;p121"/>
          <p:cNvSpPr txBox="1"/>
          <p:nvPr/>
        </p:nvSpPr>
        <p:spPr>
          <a:xfrm>
            <a:off x="445779" y="665746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Task – 4</a:t>
            </a:r>
            <a:endParaRPr b="1" i="0" sz="1800" u="none" cap="none" strike="noStrik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50" name="Google Shape;1850;p121"/>
          <p:cNvSpPr txBox="1"/>
          <p:nvPr/>
        </p:nvSpPr>
        <p:spPr>
          <a:xfrm>
            <a:off x="699013" y="317364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rgbClr val="0B5394"/>
                </a:solidFill>
                <a:latin typeface="EB Garamond"/>
                <a:ea typeface="EB Garamond"/>
                <a:cs typeface="EB Garamond"/>
                <a:sym typeface="EB Garamond"/>
              </a:rPr>
              <a:t>Evaluation Metric:</a:t>
            </a:r>
            <a:endParaRPr b="1" i="0" sz="1600" u="none" cap="none" strike="noStrike">
              <a:solidFill>
                <a:srgbClr val="0B5394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851" name="Google Shape;1851;p121"/>
          <p:cNvPicPr preferRelativeResize="0"/>
          <p:nvPr/>
        </p:nvPicPr>
        <p:blipFill rotWithShape="1">
          <a:blip r:embed="rId3">
            <a:alphaModFix/>
          </a:blip>
          <a:srcRect b="-3320" l="-65210" r="65210" t="3320"/>
          <a:stretch/>
        </p:blipFill>
        <p:spPr>
          <a:xfrm>
            <a:off x="6134100" y="3419474"/>
            <a:ext cx="3009899" cy="1724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122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Step-Wise Description</a:t>
            </a:r>
            <a:endParaRPr b="1" i="0" sz="1800" u="none" cap="none" strike="noStrik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857" name="Google Shape;1857;p122"/>
          <p:cNvPicPr preferRelativeResize="0"/>
          <p:nvPr/>
        </p:nvPicPr>
        <p:blipFill rotWithShape="1">
          <a:blip r:embed="rId3">
            <a:alphaModFix/>
          </a:blip>
          <a:srcRect b="-3320" l="-65210" r="65210" t="332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58" name="Google Shape;1858;p122"/>
          <p:cNvSpPr txBox="1"/>
          <p:nvPr/>
        </p:nvSpPr>
        <p:spPr>
          <a:xfrm>
            <a:off x="445778" y="2690310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Summary of your task</a:t>
            </a:r>
            <a:endParaRPr b="1" i="0" sz="1800" u="none" cap="none" strike="noStrike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59" name="Google Shape;1859;p122"/>
          <p:cNvSpPr txBox="1"/>
          <p:nvPr/>
        </p:nvSpPr>
        <p:spPr>
          <a:xfrm>
            <a:off x="886327" y="901428"/>
            <a:ext cx="6973162" cy="3962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Front-End Development: </a:t>
            </a:r>
            <a:r>
              <a:rPr b="0" i="0" lang="en-US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HTML, CSS, JavaScript</a:t>
            </a:r>
            <a:endParaRPr b="0" i="0" sz="20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60" name="Google Shape;1860;p122"/>
          <p:cNvSpPr txBox="1"/>
          <p:nvPr/>
        </p:nvSpPr>
        <p:spPr>
          <a:xfrm>
            <a:off x="890604" y="1297669"/>
            <a:ext cx="5428375" cy="3962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Back-End Development</a:t>
            </a: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Python,Java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1" name="Google Shape;1861;p122"/>
          <p:cNvSpPr txBox="1"/>
          <p:nvPr/>
        </p:nvSpPr>
        <p:spPr>
          <a:xfrm>
            <a:off x="687681" y="3008910"/>
            <a:ext cx="8176280" cy="16916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9051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It involves the development of a comprehensive grocery delivery website that aims to provide a convenient and efficient solution for customers to purchase groceries online and have them delivered to their doorstep.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9051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goals are to enhance the customer experience, optimize supply chain management, and establish a reliable and scalable grocery delivery service that aligns with evolving consumer preferences and market demands.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123"/>
          <p:cNvSpPr txBox="1"/>
          <p:nvPr>
            <p:ph idx="1" type="body"/>
          </p:nvPr>
        </p:nvSpPr>
        <p:spPr>
          <a:xfrm>
            <a:off x="3719246" y="226441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80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Check-List</a:t>
            </a:r>
            <a:endParaRPr sz="1800"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7" name="Google Shape;1867;p123"/>
          <p:cNvSpPr txBox="1"/>
          <p:nvPr>
            <p:ph idx="2" type="body"/>
          </p:nvPr>
        </p:nvSpPr>
        <p:spPr>
          <a:xfrm>
            <a:off x="817135" y="96110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lang="en-US" sz="1000">
                <a:latin typeface="EB Garamond"/>
                <a:ea typeface="EB Garamond"/>
                <a:cs typeface="EB Garamond"/>
                <a:sym typeface="EB Garamond"/>
              </a:rPr>
              <a:t>Gather requirements for the project</a:t>
            </a:r>
            <a:endParaRPr b="0" sz="100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8" name="Google Shape;1868;p123"/>
          <p:cNvSpPr txBox="1"/>
          <p:nvPr>
            <p:ph idx="3" type="body"/>
          </p:nvPr>
        </p:nvSpPr>
        <p:spPr>
          <a:xfrm>
            <a:off x="633920" y="218861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lang="en-US" sz="1000">
                <a:latin typeface="EB Garamond"/>
                <a:ea typeface="EB Garamond"/>
                <a:cs typeface="EB Garamond"/>
                <a:sym typeface="EB Garamond"/>
              </a:rPr>
              <a:t>Prepare database design schemas</a:t>
            </a:r>
            <a:endParaRPr b="0" sz="100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9" name="Google Shape;1869;p123"/>
          <p:cNvSpPr txBox="1"/>
          <p:nvPr>
            <p:ph idx="4" type="body"/>
          </p:nvPr>
        </p:nvSpPr>
        <p:spPr>
          <a:xfrm>
            <a:off x="803908" y="34488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lang="en-US" sz="1000">
                <a:latin typeface="EB Garamond"/>
                <a:ea typeface="EB Garamond"/>
                <a:cs typeface="EB Garamond"/>
                <a:sym typeface="EB Garamond"/>
              </a:rPr>
              <a:t>Get your initial project Structure ready</a:t>
            </a:r>
            <a:endParaRPr b="0" sz="100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0" name="Google Shape;1870;p123"/>
          <p:cNvSpPr txBox="1"/>
          <p:nvPr>
            <p:ph idx="5" type="body"/>
          </p:nvPr>
        </p:nvSpPr>
        <p:spPr>
          <a:xfrm>
            <a:off x="1798245" y="42585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lang="en-US" sz="1000">
                <a:latin typeface="EB Garamond"/>
                <a:ea typeface="EB Garamond"/>
                <a:cs typeface="EB Garamond"/>
                <a:sym typeface="EB Garamond"/>
              </a:rPr>
              <a:t>Initiate a git repository</a:t>
            </a:r>
            <a:endParaRPr b="0" sz="100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1" name="Google Shape;1871;p123"/>
          <p:cNvSpPr txBox="1"/>
          <p:nvPr>
            <p:ph idx="6" type="body"/>
          </p:nvPr>
        </p:nvSpPr>
        <p:spPr>
          <a:xfrm>
            <a:off x="6615516" y="96110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lang="en-US" sz="1000">
                <a:latin typeface="EB Garamond"/>
                <a:ea typeface="EB Garamond"/>
                <a:cs typeface="EB Garamond"/>
                <a:sym typeface="EB Garamond"/>
              </a:rPr>
              <a:t>add Readme.md file with description of the project</a:t>
            </a:r>
            <a:endParaRPr b="0" sz="100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2" name="Google Shape;1872;p123"/>
          <p:cNvSpPr txBox="1"/>
          <p:nvPr>
            <p:ph idx="7" type="body"/>
          </p:nvPr>
        </p:nvSpPr>
        <p:spPr>
          <a:xfrm>
            <a:off x="6787154" y="218861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lang="en-US" sz="1000">
                <a:latin typeface="EB Garamond"/>
                <a:ea typeface="EB Garamond"/>
                <a:cs typeface="EB Garamond"/>
                <a:sym typeface="EB Garamond"/>
              </a:rPr>
              <a:t>Commit all changes with "first commit"</a:t>
            </a:r>
            <a:endParaRPr b="0" sz="100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3" name="Google Shape;1873;p123"/>
          <p:cNvSpPr txBox="1"/>
          <p:nvPr>
            <p:ph idx="8" type="body"/>
          </p:nvPr>
        </p:nvSpPr>
        <p:spPr>
          <a:xfrm>
            <a:off x="6602289" y="34488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lang="en-US" sz="1000">
                <a:latin typeface="EB Garamond"/>
                <a:ea typeface="EB Garamond"/>
                <a:cs typeface="EB Garamond"/>
                <a:sym typeface="EB Garamond"/>
              </a:rPr>
              <a:t>create a repository on github related to project</a:t>
            </a:r>
            <a:endParaRPr b="0" sz="100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4" name="Google Shape;1874;p123"/>
          <p:cNvSpPr txBox="1"/>
          <p:nvPr>
            <p:ph idx="9" type="body"/>
          </p:nvPr>
        </p:nvSpPr>
        <p:spPr>
          <a:xfrm>
            <a:off x="5584940" y="42585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lang="en-US" sz="1000">
                <a:latin typeface="EB Garamond"/>
                <a:ea typeface="EB Garamond"/>
                <a:cs typeface="EB Garamond"/>
                <a:sym typeface="EB Garamond"/>
              </a:rPr>
              <a:t>Push your changes to github</a:t>
            </a:r>
            <a:endParaRPr b="0" sz="100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5" name="Google Shape;1875;p123"/>
          <p:cNvSpPr txBox="1"/>
          <p:nvPr/>
        </p:nvSpPr>
        <p:spPr>
          <a:xfrm>
            <a:off x="193300" y="125175"/>
            <a:ext cx="3126300" cy="8940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Assessment Parameter</a:t>
            </a:r>
            <a:endParaRPr b="1" i="0" sz="2400" u="none" cap="none" strike="noStrike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9" name="Shape 1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0" name="Google Shape;1880;p124"/>
          <p:cNvSpPr txBox="1"/>
          <p:nvPr/>
        </p:nvSpPr>
        <p:spPr>
          <a:xfrm>
            <a:off x="1290309" y="945617"/>
            <a:ext cx="7239977" cy="70784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766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b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81" name="Google Shape;1881;p1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8799" y="260599"/>
            <a:ext cx="3816350" cy="27857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2" name="Google Shape;1882;p1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75149" y="444415"/>
            <a:ext cx="4525963" cy="27257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3" name="Google Shape;1883;p124"/>
          <p:cNvPicPr preferRelativeResize="0"/>
          <p:nvPr/>
        </p:nvPicPr>
        <p:blipFill rotWithShape="1">
          <a:blip r:embed="rId5">
            <a:alphaModFix/>
          </a:blip>
          <a:srcRect b="14954" l="0" r="0" t="7719"/>
          <a:stretch/>
        </p:blipFill>
        <p:spPr>
          <a:xfrm>
            <a:off x="479426" y="2861927"/>
            <a:ext cx="3860802" cy="2019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4" name="Google Shape;1884;p124"/>
          <p:cNvPicPr preferRelativeResize="0"/>
          <p:nvPr/>
        </p:nvPicPr>
        <p:blipFill rotWithShape="1">
          <a:blip r:embed="rId6">
            <a:alphaModFix/>
          </a:blip>
          <a:srcRect b="16754" l="0" r="0" t="7465"/>
          <a:stretch/>
        </p:blipFill>
        <p:spPr>
          <a:xfrm>
            <a:off x="4505325" y="2776202"/>
            <a:ext cx="4310062" cy="2190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8" name="Shape 1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9" name="Google Shape;1889;p125"/>
          <p:cNvSpPr txBox="1"/>
          <p:nvPr>
            <p:ph idx="1" type="body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/>
              <a:t>Submission Github</a:t>
            </a:r>
            <a:endParaRPr/>
          </a:p>
        </p:txBody>
      </p:sp>
      <p:sp>
        <p:nvSpPr>
          <p:cNvPr id="1890" name="Google Shape;1890;p125"/>
          <p:cNvSpPr txBox="1"/>
          <p:nvPr/>
        </p:nvSpPr>
        <p:spPr>
          <a:xfrm>
            <a:off x="3886425" y="1658300"/>
            <a:ext cx="38415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https://github.com/Shiva-shiv/Task-4-Backend</a:t>
            </a:r>
            <a:endParaRPr sz="1100"/>
          </a:p>
        </p:txBody>
      </p:sp>
      <p:sp>
        <p:nvSpPr>
          <p:cNvPr id="1891" name="Google Shape;1891;p125"/>
          <p:cNvSpPr txBox="1"/>
          <p:nvPr/>
        </p:nvSpPr>
        <p:spPr>
          <a:xfrm>
            <a:off x="3886425" y="1962600"/>
            <a:ext cx="5173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https://github.com/Sibikirang/Task4_BackEnd</a:t>
            </a:r>
            <a:endParaRPr sz="1100"/>
          </a:p>
        </p:txBody>
      </p:sp>
      <p:sp>
        <p:nvSpPr>
          <p:cNvPr id="1892" name="Google Shape;1892;p125"/>
          <p:cNvSpPr txBox="1"/>
          <p:nvPr/>
        </p:nvSpPr>
        <p:spPr>
          <a:xfrm>
            <a:off x="3891825" y="2359300"/>
            <a:ext cx="5162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https://github.com/21lcsa04/Task4-Backend</a:t>
            </a:r>
            <a:endParaRPr sz="800"/>
          </a:p>
        </p:txBody>
      </p:sp>
      <p:sp>
        <p:nvSpPr>
          <p:cNvPr id="1893" name="Google Shape;1893;p125"/>
          <p:cNvSpPr txBox="1"/>
          <p:nvPr/>
        </p:nvSpPr>
        <p:spPr>
          <a:xfrm>
            <a:off x="3891825" y="2713300"/>
            <a:ext cx="5205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https://github.com/123varsh/Task4-Backend</a:t>
            </a:r>
            <a:endParaRPr sz="11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7" name="Shape 1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8" name="Google Shape;1898;p1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